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87" r:id="rId3"/>
    <p:sldId id="258" r:id="rId4"/>
    <p:sldId id="259" r:id="rId5"/>
    <p:sldId id="260" r:id="rId6"/>
    <p:sldId id="262" r:id="rId7"/>
    <p:sldId id="263" r:id="rId8"/>
    <p:sldId id="283" r:id="rId9"/>
    <p:sldId id="264" r:id="rId10"/>
    <p:sldId id="280" r:id="rId11"/>
    <p:sldId id="265" r:id="rId12"/>
    <p:sldId id="279" r:id="rId13"/>
    <p:sldId id="261" r:id="rId14"/>
    <p:sldId id="277" r:id="rId15"/>
    <p:sldId id="278" r:id="rId16"/>
    <p:sldId id="269" r:id="rId17"/>
    <p:sldId id="281" r:id="rId18"/>
    <p:sldId id="270" r:id="rId19"/>
    <p:sldId id="284" r:id="rId20"/>
    <p:sldId id="266" r:id="rId21"/>
    <p:sldId id="267" r:id="rId22"/>
    <p:sldId id="268" r:id="rId23"/>
    <p:sldId id="271" r:id="rId24"/>
    <p:sldId id="272" r:id="rId25"/>
    <p:sldId id="273" r:id="rId26"/>
    <p:sldId id="274" r:id="rId27"/>
    <p:sldId id="275" r:id="rId28"/>
    <p:sldId id="286" r:id="rId29"/>
    <p:sldId id="28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00"/>
    <p:restoredTop sz="94647"/>
  </p:normalViewPr>
  <p:slideViewPr>
    <p:cSldViewPr snapToGrid="0" snapToObjects="1">
      <p:cViewPr varScale="1">
        <p:scale>
          <a:sx n="148" d="100"/>
          <a:sy n="148" d="100"/>
        </p:scale>
        <p:origin x="216" y="4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AF048E-253C-C04C-89CC-29BAA89531C4}" type="datetimeFigureOut">
              <a:rPr lang="en-US" smtClean="0"/>
              <a:t>12/14/23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7068CD-226D-A84B-A350-9E1D7EC9238F}" type="slidenum">
              <a:rPr lang="en-US" smtClean="0"/>
              <a:t>‹#›</a:t>
            </a:fld>
            <a:endParaRPr lang="en-US"/>
          </a:p>
        </p:txBody>
      </p:sp>
    </p:spTree>
    <p:extLst>
      <p:ext uri="{BB962C8B-B14F-4D97-AF65-F5344CB8AC3E}">
        <p14:creationId xmlns:p14="http://schemas.microsoft.com/office/powerpoint/2010/main" val="493689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7068CD-226D-A84B-A350-9E1D7EC9238F}" type="slidenum">
              <a:rPr lang="en-US" smtClean="0"/>
              <a:t>1</a:t>
            </a:fld>
            <a:endParaRPr lang="en-US"/>
          </a:p>
        </p:txBody>
      </p:sp>
    </p:spTree>
    <p:extLst>
      <p:ext uri="{BB962C8B-B14F-4D97-AF65-F5344CB8AC3E}">
        <p14:creationId xmlns:p14="http://schemas.microsoft.com/office/powerpoint/2010/main" val="694228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7068CD-226D-A84B-A350-9E1D7EC9238F}" type="slidenum">
              <a:rPr lang="en-US" smtClean="0"/>
              <a:t>20</a:t>
            </a:fld>
            <a:endParaRPr lang="en-US"/>
          </a:p>
        </p:txBody>
      </p:sp>
    </p:spTree>
    <p:extLst>
      <p:ext uri="{BB962C8B-B14F-4D97-AF65-F5344CB8AC3E}">
        <p14:creationId xmlns:p14="http://schemas.microsoft.com/office/powerpoint/2010/main" val="799168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7068CD-226D-A84B-A350-9E1D7EC9238F}" type="slidenum">
              <a:rPr lang="en-US" smtClean="0"/>
              <a:t>3</a:t>
            </a:fld>
            <a:endParaRPr lang="en-US"/>
          </a:p>
        </p:txBody>
      </p:sp>
    </p:spTree>
    <p:extLst>
      <p:ext uri="{BB962C8B-B14F-4D97-AF65-F5344CB8AC3E}">
        <p14:creationId xmlns:p14="http://schemas.microsoft.com/office/powerpoint/2010/main" val="1710316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7068CD-226D-A84B-A350-9E1D7EC9238F}" type="slidenum">
              <a:rPr lang="en-US" smtClean="0"/>
              <a:t>4</a:t>
            </a:fld>
            <a:endParaRPr lang="en-US"/>
          </a:p>
        </p:txBody>
      </p:sp>
    </p:spTree>
    <p:extLst>
      <p:ext uri="{BB962C8B-B14F-4D97-AF65-F5344CB8AC3E}">
        <p14:creationId xmlns:p14="http://schemas.microsoft.com/office/powerpoint/2010/main" val="332641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7068CD-226D-A84B-A350-9E1D7EC9238F}" type="slidenum">
              <a:rPr lang="en-US" smtClean="0"/>
              <a:t>5</a:t>
            </a:fld>
            <a:endParaRPr lang="en-US"/>
          </a:p>
        </p:txBody>
      </p:sp>
    </p:spTree>
    <p:extLst>
      <p:ext uri="{BB962C8B-B14F-4D97-AF65-F5344CB8AC3E}">
        <p14:creationId xmlns:p14="http://schemas.microsoft.com/office/powerpoint/2010/main" val="974996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7068CD-226D-A84B-A350-9E1D7EC9238F}" type="slidenum">
              <a:rPr lang="en-US" smtClean="0"/>
              <a:t>6</a:t>
            </a:fld>
            <a:endParaRPr lang="en-US"/>
          </a:p>
        </p:txBody>
      </p:sp>
    </p:spTree>
    <p:extLst>
      <p:ext uri="{BB962C8B-B14F-4D97-AF65-F5344CB8AC3E}">
        <p14:creationId xmlns:p14="http://schemas.microsoft.com/office/powerpoint/2010/main" val="880020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7068CD-226D-A84B-A350-9E1D7EC9238F}" type="slidenum">
              <a:rPr lang="en-US" smtClean="0"/>
              <a:t>7</a:t>
            </a:fld>
            <a:endParaRPr lang="en-US"/>
          </a:p>
        </p:txBody>
      </p:sp>
    </p:spTree>
    <p:extLst>
      <p:ext uri="{BB962C8B-B14F-4D97-AF65-F5344CB8AC3E}">
        <p14:creationId xmlns:p14="http://schemas.microsoft.com/office/powerpoint/2010/main" val="235699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7068CD-226D-A84B-A350-9E1D7EC9238F}" type="slidenum">
              <a:rPr lang="en-US" smtClean="0"/>
              <a:t>9</a:t>
            </a:fld>
            <a:endParaRPr lang="en-US"/>
          </a:p>
        </p:txBody>
      </p:sp>
    </p:spTree>
    <p:extLst>
      <p:ext uri="{BB962C8B-B14F-4D97-AF65-F5344CB8AC3E}">
        <p14:creationId xmlns:p14="http://schemas.microsoft.com/office/powerpoint/2010/main" val="1469121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7068CD-226D-A84B-A350-9E1D7EC9238F}" type="slidenum">
              <a:rPr lang="en-US" smtClean="0"/>
              <a:t>11</a:t>
            </a:fld>
            <a:endParaRPr lang="en-US"/>
          </a:p>
        </p:txBody>
      </p:sp>
    </p:spTree>
    <p:extLst>
      <p:ext uri="{BB962C8B-B14F-4D97-AF65-F5344CB8AC3E}">
        <p14:creationId xmlns:p14="http://schemas.microsoft.com/office/powerpoint/2010/main" val="2039887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7068CD-226D-A84B-A350-9E1D7EC9238F}" type="slidenum">
              <a:rPr lang="en-US" smtClean="0"/>
              <a:t>13</a:t>
            </a:fld>
            <a:endParaRPr lang="en-US"/>
          </a:p>
        </p:txBody>
      </p:sp>
    </p:spTree>
    <p:extLst>
      <p:ext uri="{BB962C8B-B14F-4D97-AF65-F5344CB8AC3E}">
        <p14:creationId xmlns:p14="http://schemas.microsoft.com/office/powerpoint/2010/main" val="694780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F8B9A4F-C199-D94A-81B2-C98B78CD6581}" type="datetime1">
              <a:rPr lang="en-US" smtClean="0"/>
              <a:t>12/14/23</a:t>
            </a:fld>
            <a:endParaRPr lang="en-US"/>
          </a:p>
        </p:txBody>
      </p:sp>
      <p:sp>
        <p:nvSpPr>
          <p:cNvPr id="5" name="Footer Placeholder 4"/>
          <p:cNvSpPr>
            <a:spLocks noGrp="1"/>
          </p:cNvSpPr>
          <p:nvPr>
            <p:ph type="ftr" sz="quarter" idx="11"/>
          </p:nvPr>
        </p:nvSpPr>
        <p:spPr/>
        <p:txBody>
          <a:bodyPr/>
          <a:lstStyle/>
          <a:p>
            <a:r>
              <a:rPr lang="en-US"/>
              <a:t>www.drivennails.com © Dr. Jack Hughes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D41AE97-1164-F94F-B04A-2D6D6B615A8E}" type="slidenum">
              <a:rPr lang="en-US" smtClean="0"/>
              <a:t>‹#›</a:t>
            </a:fld>
            <a:endParaRPr lang="en-US"/>
          </a:p>
        </p:txBody>
      </p:sp>
    </p:spTree>
    <p:extLst>
      <p:ext uri="{BB962C8B-B14F-4D97-AF65-F5344CB8AC3E}">
        <p14:creationId xmlns:p14="http://schemas.microsoft.com/office/powerpoint/2010/main" val="83342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20279A6-D1E6-DA4D-845D-90F8E5196B83}" type="datetime1">
              <a:rPr lang="en-US" smtClean="0"/>
              <a:t>12/14/23</a:t>
            </a:fld>
            <a:endParaRPr lang="en-US"/>
          </a:p>
        </p:txBody>
      </p:sp>
      <p:sp>
        <p:nvSpPr>
          <p:cNvPr id="5" name="Footer Placeholder 4"/>
          <p:cNvSpPr>
            <a:spLocks noGrp="1"/>
          </p:cNvSpPr>
          <p:nvPr>
            <p:ph type="ftr" sz="quarter" idx="11"/>
          </p:nvPr>
        </p:nvSpPr>
        <p:spPr/>
        <p:txBody>
          <a:bodyPr/>
          <a:lstStyle/>
          <a:p>
            <a:r>
              <a:rPr lang="en-US"/>
              <a:t>www.drivennails.com © Dr. Jack Hughes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D41AE97-1164-F94F-B04A-2D6D6B615A8E}" type="slidenum">
              <a:rPr lang="en-US" smtClean="0"/>
              <a:t>‹#›</a:t>
            </a:fld>
            <a:endParaRPr lang="en-US"/>
          </a:p>
        </p:txBody>
      </p:sp>
    </p:spTree>
    <p:extLst>
      <p:ext uri="{BB962C8B-B14F-4D97-AF65-F5344CB8AC3E}">
        <p14:creationId xmlns:p14="http://schemas.microsoft.com/office/powerpoint/2010/main" val="1841905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55194F-6624-1049-A7C2-ED66C6697C8F}" type="datetime1">
              <a:rPr lang="en-US" smtClean="0"/>
              <a:t>12/14/23</a:t>
            </a:fld>
            <a:endParaRPr lang="en-US"/>
          </a:p>
        </p:txBody>
      </p:sp>
      <p:sp>
        <p:nvSpPr>
          <p:cNvPr id="5" name="Footer Placeholder 4"/>
          <p:cNvSpPr>
            <a:spLocks noGrp="1"/>
          </p:cNvSpPr>
          <p:nvPr>
            <p:ph type="ftr" sz="quarter" idx="11"/>
          </p:nvPr>
        </p:nvSpPr>
        <p:spPr/>
        <p:txBody>
          <a:bodyPr/>
          <a:lstStyle/>
          <a:p>
            <a:r>
              <a:rPr lang="en-US"/>
              <a:t>www.drivennails.com © Dr. Jack Hughes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D41AE97-1164-F94F-B04A-2D6D6B615A8E}" type="slidenum">
              <a:rPr lang="en-US" smtClean="0"/>
              <a:t>‹#›</a:t>
            </a:fld>
            <a:endParaRPr lang="en-US"/>
          </a:p>
        </p:txBody>
      </p:sp>
    </p:spTree>
    <p:extLst>
      <p:ext uri="{BB962C8B-B14F-4D97-AF65-F5344CB8AC3E}">
        <p14:creationId xmlns:p14="http://schemas.microsoft.com/office/powerpoint/2010/main" val="934126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540A975-A1BC-8343-9527-47963A37B18C}" type="datetime1">
              <a:rPr lang="en-US" smtClean="0"/>
              <a:t>12/14/23</a:t>
            </a:fld>
            <a:endParaRPr lang="en-US"/>
          </a:p>
        </p:txBody>
      </p:sp>
      <p:sp>
        <p:nvSpPr>
          <p:cNvPr id="5" name="Footer Placeholder 4"/>
          <p:cNvSpPr>
            <a:spLocks noGrp="1"/>
          </p:cNvSpPr>
          <p:nvPr>
            <p:ph type="ftr" sz="quarter" idx="11"/>
          </p:nvPr>
        </p:nvSpPr>
        <p:spPr/>
        <p:txBody>
          <a:bodyPr/>
          <a:lstStyle/>
          <a:p>
            <a:r>
              <a:rPr lang="en-US"/>
              <a:t>www.drivennails.com © Dr. Jack Hughes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D41AE97-1164-F94F-B04A-2D6D6B615A8E}" type="slidenum">
              <a:rPr lang="en-US" smtClean="0"/>
              <a:t>‹#›</a:t>
            </a:fld>
            <a:endParaRPr lang="en-US"/>
          </a:p>
        </p:txBody>
      </p:sp>
    </p:spTree>
    <p:extLst>
      <p:ext uri="{BB962C8B-B14F-4D97-AF65-F5344CB8AC3E}">
        <p14:creationId xmlns:p14="http://schemas.microsoft.com/office/powerpoint/2010/main" val="579152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723CD94-ECC2-0648-8D97-C7B185B32402}" type="datetime1">
              <a:rPr lang="en-US" smtClean="0"/>
              <a:t>12/14/23</a:t>
            </a:fld>
            <a:endParaRPr lang="en-US"/>
          </a:p>
        </p:txBody>
      </p:sp>
      <p:sp>
        <p:nvSpPr>
          <p:cNvPr id="5" name="Footer Placeholder 4"/>
          <p:cNvSpPr>
            <a:spLocks noGrp="1"/>
          </p:cNvSpPr>
          <p:nvPr>
            <p:ph type="ftr" sz="quarter" idx="11"/>
          </p:nvPr>
        </p:nvSpPr>
        <p:spPr/>
        <p:txBody>
          <a:bodyPr/>
          <a:lstStyle/>
          <a:p>
            <a:r>
              <a:rPr lang="en-US"/>
              <a:t>www.drivennails.com © Dr. Jack Hughes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D41AE97-1164-F94F-B04A-2D6D6B615A8E}" type="slidenum">
              <a:rPr lang="en-US" smtClean="0"/>
              <a:t>‹#›</a:t>
            </a:fld>
            <a:endParaRPr lang="en-US"/>
          </a:p>
        </p:txBody>
      </p:sp>
    </p:spTree>
    <p:extLst>
      <p:ext uri="{BB962C8B-B14F-4D97-AF65-F5344CB8AC3E}">
        <p14:creationId xmlns:p14="http://schemas.microsoft.com/office/powerpoint/2010/main" val="1413641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DB04D2-5ED1-D24A-8987-F91FD952E36E}" type="datetime1">
              <a:rPr lang="en-US" smtClean="0"/>
              <a:t>12/14/23</a:t>
            </a:fld>
            <a:endParaRPr lang="en-US"/>
          </a:p>
        </p:txBody>
      </p:sp>
      <p:sp>
        <p:nvSpPr>
          <p:cNvPr id="6" name="Footer Placeholder 5"/>
          <p:cNvSpPr>
            <a:spLocks noGrp="1"/>
          </p:cNvSpPr>
          <p:nvPr>
            <p:ph type="ftr" sz="quarter" idx="11"/>
          </p:nvPr>
        </p:nvSpPr>
        <p:spPr/>
        <p:txBody>
          <a:bodyPr/>
          <a:lstStyle/>
          <a:p>
            <a:r>
              <a:rPr lang="en-US"/>
              <a:t>www.drivennails.com © Dr. Jack Hughes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D41AE97-1164-F94F-B04A-2D6D6B615A8E}" type="slidenum">
              <a:rPr lang="en-US" smtClean="0"/>
              <a:t>‹#›</a:t>
            </a:fld>
            <a:endParaRPr lang="en-US"/>
          </a:p>
        </p:txBody>
      </p:sp>
    </p:spTree>
    <p:extLst>
      <p:ext uri="{BB962C8B-B14F-4D97-AF65-F5344CB8AC3E}">
        <p14:creationId xmlns:p14="http://schemas.microsoft.com/office/powerpoint/2010/main" val="1458969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1280929-6C26-5647-91DA-F48C3AC45299}" type="datetime1">
              <a:rPr lang="en-US" smtClean="0"/>
              <a:t>12/14/23</a:t>
            </a:fld>
            <a:endParaRPr lang="en-US"/>
          </a:p>
        </p:txBody>
      </p:sp>
      <p:sp>
        <p:nvSpPr>
          <p:cNvPr id="8" name="Footer Placeholder 7"/>
          <p:cNvSpPr>
            <a:spLocks noGrp="1"/>
          </p:cNvSpPr>
          <p:nvPr>
            <p:ph type="ftr" sz="quarter" idx="11"/>
          </p:nvPr>
        </p:nvSpPr>
        <p:spPr/>
        <p:txBody>
          <a:bodyPr/>
          <a:lstStyle/>
          <a:p>
            <a:r>
              <a:rPr lang="en-US"/>
              <a:t>www.drivennails.com © Dr. Jack Hughes</a:t>
            </a: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D41AE97-1164-F94F-B04A-2D6D6B615A8E}" type="slidenum">
              <a:rPr lang="en-US" smtClean="0"/>
              <a:t>‹#›</a:t>
            </a:fld>
            <a:endParaRPr lang="en-US"/>
          </a:p>
        </p:txBody>
      </p:sp>
    </p:spTree>
    <p:extLst>
      <p:ext uri="{BB962C8B-B14F-4D97-AF65-F5344CB8AC3E}">
        <p14:creationId xmlns:p14="http://schemas.microsoft.com/office/powerpoint/2010/main" val="927903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55007FB-BD8F-0047-8682-B9733CE8E924}" type="datetime1">
              <a:rPr lang="en-US" smtClean="0"/>
              <a:t>12/14/23</a:t>
            </a:fld>
            <a:endParaRPr lang="en-US"/>
          </a:p>
        </p:txBody>
      </p:sp>
      <p:sp>
        <p:nvSpPr>
          <p:cNvPr id="4" name="Footer Placeholder 3"/>
          <p:cNvSpPr>
            <a:spLocks noGrp="1"/>
          </p:cNvSpPr>
          <p:nvPr>
            <p:ph type="ftr" sz="quarter" idx="11"/>
          </p:nvPr>
        </p:nvSpPr>
        <p:spPr/>
        <p:txBody>
          <a:bodyPr/>
          <a:lstStyle/>
          <a:p>
            <a:r>
              <a:rPr lang="en-US"/>
              <a:t>www.drivennails.com © Dr. Jack Hughes</a:t>
            </a: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D41AE97-1164-F94F-B04A-2D6D6B615A8E}" type="slidenum">
              <a:rPr lang="en-US" smtClean="0"/>
              <a:t>‹#›</a:t>
            </a:fld>
            <a:endParaRPr lang="en-US"/>
          </a:p>
        </p:txBody>
      </p:sp>
    </p:spTree>
    <p:extLst>
      <p:ext uri="{BB962C8B-B14F-4D97-AF65-F5344CB8AC3E}">
        <p14:creationId xmlns:p14="http://schemas.microsoft.com/office/powerpoint/2010/main" val="244585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5E348EF-021C-3544-83D2-E4AE9CE7CD72}" type="datetime1">
              <a:rPr lang="en-US" smtClean="0"/>
              <a:t>12/14/23</a:t>
            </a:fld>
            <a:endParaRPr lang="en-US"/>
          </a:p>
        </p:txBody>
      </p:sp>
      <p:sp>
        <p:nvSpPr>
          <p:cNvPr id="3" name="Footer Placeholder 2"/>
          <p:cNvSpPr>
            <a:spLocks noGrp="1"/>
          </p:cNvSpPr>
          <p:nvPr>
            <p:ph type="ftr" sz="quarter" idx="11"/>
          </p:nvPr>
        </p:nvSpPr>
        <p:spPr/>
        <p:txBody>
          <a:bodyPr/>
          <a:lstStyle/>
          <a:p>
            <a:r>
              <a:rPr lang="en-US"/>
              <a:t>www.drivennails.com © Dr. Jack Hughes</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D41AE97-1164-F94F-B04A-2D6D6B615A8E}" type="slidenum">
              <a:rPr lang="en-US" smtClean="0"/>
              <a:t>‹#›</a:t>
            </a:fld>
            <a:endParaRPr lang="en-US"/>
          </a:p>
        </p:txBody>
      </p:sp>
    </p:spTree>
    <p:extLst>
      <p:ext uri="{BB962C8B-B14F-4D97-AF65-F5344CB8AC3E}">
        <p14:creationId xmlns:p14="http://schemas.microsoft.com/office/powerpoint/2010/main" val="470075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96585A8-F08F-D74F-8553-57C90643583B}" type="datetime1">
              <a:rPr lang="en-US" smtClean="0"/>
              <a:t>12/14/23</a:t>
            </a:fld>
            <a:endParaRPr lang="en-US"/>
          </a:p>
        </p:txBody>
      </p:sp>
      <p:sp>
        <p:nvSpPr>
          <p:cNvPr id="6" name="Footer Placeholder 5"/>
          <p:cNvSpPr>
            <a:spLocks noGrp="1"/>
          </p:cNvSpPr>
          <p:nvPr>
            <p:ph type="ftr" sz="quarter" idx="11"/>
          </p:nvPr>
        </p:nvSpPr>
        <p:spPr/>
        <p:txBody>
          <a:bodyPr/>
          <a:lstStyle/>
          <a:p>
            <a:r>
              <a:rPr lang="en-US"/>
              <a:t>www.drivennails.com © Dr. Jack Hughes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D41AE97-1164-F94F-B04A-2D6D6B615A8E}" type="slidenum">
              <a:rPr lang="en-US" smtClean="0"/>
              <a:t>‹#›</a:t>
            </a:fld>
            <a:endParaRPr lang="en-US"/>
          </a:p>
        </p:txBody>
      </p:sp>
    </p:spTree>
    <p:extLst>
      <p:ext uri="{BB962C8B-B14F-4D97-AF65-F5344CB8AC3E}">
        <p14:creationId xmlns:p14="http://schemas.microsoft.com/office/powerpoint/2010/main" val="2114747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60CD38A-F6C1-5A4E-9E7E-1BE50CE6AD1E}" type="datetime1">
              <a:rPr lang="en-US" smtClean="0"/>
              <a:t>12/14/23</a:t>
            </a:fld>
            <a:endParaRPr lang="en-US"/>
          </a:p>
        </p:txBody>
      </p:sp>
      <p:sp>
        <p:nvSpPr>
          <p:cNvPr id="6" name="Footer Placeholder 5"/>
          <p:cNvSpPr>
            <a:spLocks noGrp="1"/>
          </p:cNvSpPr>
          <p:nvPr>
            <p:ph type="ftr" sz="quarter" idx="11"/>
          </p:nvPr>
        </p:nvSpPr>
        <p:spPr/>
        <p:txBody>
          <a:bodyPr/>
          <a:lstStyle/>
          <a:p>
            <a:r>
              <a:rPr lang="en-US"/>
              <a:t>www.drivennails.com © Dr. Jack Hughes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D41AE97-1164-F94F-B04A-2D6D6B615A8E}" type="slidenum">
              <a:rPr lang="en-US" smtClean="0"/>
              <a:t>‹#›</a:t>
            </a:fld>
            <a:endParaRPr lang="en-US"/>
          </a:p>
        </p:txBody>
      </p:sp>
    </p:spTree>
    <p:extLst>
      <p:ext uri="{BB962C8B-B14F-4D97-AF65-F5344CB8AC3E}">
        <p14:creationId xmlns:p14="http://schemas.microsoft.com/office/powerpoint/2010/main" val="1700387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www.drivennails.com © Dr. Jack Hughes</a:t>
            </a:r>
            <a:endParaRPr lang="en-US" dirty="0"/>
          </a:p>
        </p:txBody>
      </p:sp>
    </p:spTree>
    <p:extLst>
      <p:ext uri="{BB962C8B-B14F-4D97-AF65-F5344CB8AC3E}">
        <p14:creationId xmlns:p14="http://schemas.microsoft.com/office/powerpoint/2010/main" val="824014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lnSpc>
          <a:spcPct val="90000"/>
        </a:lnSpc>
        <a:spcBef>
          <a:spcPct val="0"/>
        </a:spcBef>
        <a:buNone/>
        <a:defRPr sz="4400" kern="1200">
          <a:solidFill>
            <a:schemeClr val="bg1"/>
          </a:solidFill>
          <a:latin typeface="Imprint MT Shadow" pitchFamily="82" charset="77"/>
          <a:ea typeface="Imprint MT Shadow" pitchFamily="82" charset="77"/>
          <a:cs typeface="Imprint MT Shadow" pitchFamily="82" charset="77"/>
        </a:defRPr>
      </a:lvl1pPr>
    </p:titleStyle>
    <p:bodyStyle>
      <a:lvl1pPr marL="514350" indent="-514350" algn="l" defTabSz="914400" rtl="0" eaLnBrk="1" latinLnBrk="0" hangingPunct="1">
        <a:lnSpc>
          <a:spcPct val="90000"/>
        </a:lnSpc>
        <a:spcBef>
          <a:spcPts val="1000"/>
        </a:spcBef>
        <a:buFont typeface="+mj-lt"/>
        <a:buAutoNum type="arabicPeriod"/>
        <a:defRPr sz="2800" kern="1200">
          <a:solidFill>
            <a:schemeClr val="bg1"/>
          </a:solidFill>
          <a:latin typeface="Chalkboard SE" panose="03050602040202020205" pitchFamily="66" charset="77"/>
          <a:ea typeface="Chalkboard SE" panose="03050602040202020205" pitchFamily="66" charset="77"/>
          <a:cs typeface="Chalkboard SE" panose="03050602040202020205" pitchFamily="66" charset="77"/>
        </a:defRPr>
      </a:lvl1pPr>
      <a:lvl2pPr marL="914400" indent="-457200" algn="l" defTabSz="914400" rtl="0" eaLnBrk="1" latinLnBrk="0" hangingPunct="1">
        <a:lnSpc>
          <a:spcPct val="90000"/>
        </a:lnSpc>
        <a:spcBef>
          <a:spcPts val="500"/>
        </a:spcBef>
        <a:buFont typeface="+mj-lt"/>
        <a:buAutoNum type="alphaUcPeriod"/>
        <a:defRPr sz="2400" b="1" kern="1200">
          <a:solidFill>
            <a:schemeClr val="bg1"/>
          </a:solidFill>
          <a:latin typeface="Chalkboard" charset="0"/>
          <a:ea typeface="Chalkboard" charset="0"/>
          <a:cs typeface="Chalkboard" charset="0"/>
        </a:defRPr>
      </a:lvl2pPr>
      <a:lvl3pPr marL="1143000" indent="-228600" algn="l" defTabSz="914400" rtl="0" eaLnBrk="1" latinLnBrk="0" hangingPunct="1">
        <a:lnSpc>
          <a:spcPct val="90000"/>
        </a:lnSpc>
        <a:spcBef>
          <a:spcPts val="500"/>
        </a:spcBef>
        <a:buFont typeface="Wingdings" charset="2"/>
        <a:buChar char="Ø"/>
        <a:defRPr sz="2000" b="1" kern="1200">
          <a:solidFill>
            <a:schemeClr val="bg1"/>
          </a:solidFill>
          <a:latin typeface="Chalkboard" charset="0"/>
          <a:ea typeface="Chalkboard" charset="0"/>
          <a:cs typeface="Chalkboard" charset="0"/>
        </a:defRPr>
      </a:lvl3pPr>
      <a:lvl4pPr marL="1600200" indent="-228600" algn="l" defTabSz="914400" rtl="0" eaLnBrk="1" latinLnBrk="0" hangingPunct="1">
        <a:lnSpc>
          <a:spcPct val="90000"/>
        </a:lnSpc>
        <a:spcBef>
          <a:spcPts val="500"/>
        </a:spcBef>
        <a:buFont typeface="Wingdings" charset="2"/>
        <a:buChar char="v"/>
        <a:defRPr sz="1800" b="1" kern="1200">
          <a:solidFill>
            <a:schemeClr val="bg1"/>
          </a:solidFill>
          <a:latin typeface="Chalkboard" charset="0"/>
          <a:ea typeface="Chalkboard" charset="0"/>
          <a:cs typeface="Chalkboard" charset="0"/>
        </a:defRPr>
      </a:lvl4pPr>
      <a:lvl5pPr marL="2057400" indent="-228600" algn="l" defTabSz="914400" rtl="0" eaLnBrk="1" latinLnBrk="0" hangingPunct="1">
        <a:lnSpc>
          <a:spcPct val="90000"/>
        </a:lnSpc>
        <a:spcBef>
          <a:spcPts val="500"/>
        </a:spcBef>
        <a:buFont typeface="Arial"/>
        <a:buChar char="•"/>
        <a:defRPr sz="1800" b="1" kern="1200">
          <a:solidFill>
            <a:schemeClr val="bg1"/>
          </a:solidFill>
          <a:latin typeface="Chalkboard" charset="0"/>
          <a:ea typeface="Chalkboard" charset="0"/>
          <a:cs typeface="Chalkboard"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ractplanet.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hyperlink" Target="http://www.drivennails.com/" TargetMode="Externa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hyperlink" Target="http://www.drivennails.com/" TargetMode="Externa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tractplanet.com/"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hyperlink" Target="http://www.drivennails.com/" TargetMode="Externa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drivennails.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www.drivennails.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hyperlink" Target="http://www.drivennails.com/" TargetMode="Externa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hyperlink" Target="http://www.drivennails.com/" TargetMode="Externa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hyperlink" Target="http://www.drivennails.com/"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hyperlink" Target="http://www.drivennails.com/" TargetMode="Externa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B64B1-F45E-9330-610B-E08AB453C368}"/>
              </a:ext>
            </a:extLst>
          </p:cNvPr>
          <p:cNvSpPr>
            <a:spLocks noGrp="1"/>
          </p:cNvSpPr>
          <p:nvPr>
            <p:ph type="ctrTitle"/>
          </p:nvPr>
        </p:nvSpPr>
        <p:spPr>
          <a:xfrm>
            <a:off x="1524000" y="1122363"/>
            <a:ext cx="9144000" cy="1120505"/>
          </a:xfrm>
        </p:spPr>
        <p:txBody>
          <a:bodyPr/>
          <a:lstStyle/>
          <a:p>
            <a:r>
              <a:rPr lang="en-US" dirty="0"/>
              <a:t>EVANGELISM</a:t>
            </a:r>
          </a:p>
        </p:txBody>
      </p:sp>
      <p:sp>
        <p:nvSpPr>
          <p:cNvPr id="3" name="Subtitle 2">
            <a:extLst>
              <a:ext uri="{FF2B5EF4-FFF2-40B4-BE49-F238E27FC236}">
                <a16:creationId xmlns:a16="http://schemas.microsoft.com/office/drawing/2014/main" id="{6B80857F-9419-A287-AFB3-756557038424}"/>
              </a:ext>
            </a:extLst>
          </p:cNvPr>
          <p:cNvSpPr>
            <a:spLocks noGrp="1"/>
          </p:cNvSpPr>
          <p:nvPr>
            <p:ph type="subTitle" idx="1"/>
          </p:nvPr>
        </p:nvSpPr>
        <p:spPr>
          <a:xfrm>
            <a:off x="1524000" y="2519964"/>
            <a:ext cx="9144000" cy="2323769"/>
          </a:xfrm>
        </p:spPr>
        <p:txBody>
          <a:bodyPr>
            <a:noAutofit/>
          </a:bodyPr>
          <a:lstStyle/>
          <a:p>
            <a:r>
              <a:rPr lang="en-US" sz="4000" dirty="0">
                <a:latin typeface="Bookman Old Style" panose="02050604050505020204" pitchFamily="18" charset="0"/>
              </a:rPr>
              <a:t>Lesson #6</a:t>
            </a:r>
          </a:p>
          <a:p>
            <a:r>
              <a:rPr lang="en-US" sz="4000" dirty="0">
                <a:latin typeface="Bookman Old Style" panose="02050604050505020204" pitchFamily="18" charset="0"/>
              </a:rPr>
              <a:t>Evaluating Gospel Tracts Sold By </a:t>
            </a:r>
            <a:r>
              <a:rPr lang="en-US" sz="4000" dirty="0">
                <a:latin typeface="Bookman Old Style" panose="02050604050505020204" pitchFamily="18" charset="0"/>
                <a:hlinkClick r:id="rId3"/>
              </a:rPr>
              <a:t>www.tractplanet.com</a:t>
            </a:r>
            <a:endParaRPr lang="en-US" sz="4000" dirty="0">
              <a:latin typeface="Bookman Old Style" panose="02050604050505020204" pitchFamily="18" charset="0"/>
            </a:endParaRPr>
          </a:p>
        </p:txBody>
      </p:sp>
    </p:spTree>
    <p:extLst>
      <p:ext uri="{BB962C8B-B14F-4D97-AF65-F5344CB8AC3E}">
        <p14:creationId xmlns:p14="http://schemas.microsoft.com/office/powerpoint/2010/main" val="1762726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cartoon character holding an object&#10;&#10;Description automatically generated">
            <a:extLst>
              <a:ext uri="{FF2B5EF4-FFF2-40B4-BE49-F238E27FC236}">
                <a16:creationId xmlns:a16="http://schemas.microsoft.com/office/drawing/2014/main" id="{E986E8F1-3B23-9931-8E0C-DC380E2CFCC7}"/>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793642" y="239171"/>
            <a:ext cx="2604715" cy="1072359"/>
          </a:xfrm>
        </p:spPr>
      </p:pic>
      <p:pic>
        <p:nvPicPr>
          <p:cNvPr id="9" name="Content Placeholder 8" descr="A black sign with white text&#10;&#10;Description automatically generated">
            <a:extLst>
              <a:ext uri="{FF2B5EF4-FFF2-40B4-BE49-F238E27FC236}">
                <a16:creationId xmlns:a16="http://schemas.microsoft.com/office/drawing/2014/main" id="{905DC683-5920-F645-8511-B8E7A4F4E248}"/>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477079" y="1483170"/>
            <a:ext cx="11187484" cy="4704657"/>
          </a:xfrm>
        </p:spPr>
      </p:pic>
      <p:sp>
        <p:nvSpPr>
          <p:cNvPr id="5" name="Footer Placeholder 4">
            <a:extLst>
              <a:ext uri="{FF2B5EF4-FFF2-40B4-BE49-F238E27FC236}">
                <a16:creationId xmlns:a16="http://schemas.microsoft.com/office/drawing/2014/main" id="{53F850AD-50C5-1866-1F53-BEFC2C65FF9E}"/>
              </a:ext>
            </a:extLst>
          </p:cNvPr>
          <p:cNvSpPr>
            <a:spLocks noGrp="1"/>
          </p:cNvSpPr>
          <p:nvPr>
            <p:ph type="ftr" sz="quarter" idx="11"/>
          </p:nvPr>
        </p:nvSpPr>
        <p:spPr/>
        <p:txBody>
          <a:bodyPr/>
          <a:lstStyle/>
          <a:p>
            <a:r>
              <a:rPr lang="en-US"/>
              <a:t>www.drivennails.com © Dr. Jack Hughes</a:t>
            </a:r>
          </a:p>
        </p:txBody>
      </p:sp>
      <p:pic>
        <p:nvPicPr>
          <p:cNvPr id="10" name="Picture 9">
            <a:extLst>
              <a:ext uri="{FF2B5EF4-FFF2-40B4-BE49-F238E27FC236}">
                <a16:creationId xmlns:a16="http://schemas.microsoft.com/office/drawing/2014/main" id="{89B79AFC-D7D9-B12B-038B-6AE0212A5F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36939" y="249883"/>
            <a:ext cx="1019865" cy="1017917"/>
          </a:xfrm>
          <a:prstGeom prst="rect">
            <a:avLst/>
          </a:prstGeom>
        </p:spPr>
      </p:pic>
    </p:spTree>
    <p:extLst>
      <p:ext uri="{BB962C8B-B14F-4D97-AF65-F5344CB8AC3E}">
        <p14:creationId xmlns:p14="http://schemas.microsoft.com/office/powerpoint/2010/main" val="3083878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cartoon of a santa claus&#10;&#10;Description automatically generated">
            <a:extLst>
              <a:ext uri="{FF2B5EF4-FFF2-40B4-BE49-F238E27FC236}">
                <a16:creationId xmlns:a16="http://schemas.microsoft.com/office/drawing/2014/main" id="{20BEF982-D9B1-4CEB-CFEE-DF73F55E025B}"/>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3577777" y="312119"/>
            <a:ext cx="2390030" cy="955671"/>
          </a:xfrm>
        </p:spPr>
      </p:pic>
      <p:pic>
        <p:nvPicPr>
          <p:cNvPr id="9" name="Content Placeholder 8" descr="A close-up of a paper&#10;&#10;Description automatically generated">
            <a:extLst>
              <a:ext uri="{FF2B5EF4-FFF2-40B4-BE49-F238E27FC236}">
                <a16:creationId xmlns:a16="http://schemas.microsoft.com/office/drawing/2014/main" id="{286B78BE-3C51-5CB2-1D16-94EE17801630}"/>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421419" y="1475023"/>
            <a:ext cx="11219291" cy="4593022"/>
          </a:xfrm>
        </p:spPr>
      </p:pic>
      <p:sp>
        <p:nvSpPr>
          <p:cNvPr id="4" name="Footer Placeholder 3"/>
          <p:cNvSpPr>
            <a:spLocks noGrp="1"/>
          </p:cNvSpPr>
          <p:nvPr>
            <p:ph type="ftr" sz="quarter" idx="11"/>
          </p:nvPr>
        </p:nvSpPr>
        <p:spPr/>
        <p:txBody>
          <a:bodyPr/>
          <a:lstStyle/>
          <a:p>
            <a:r>
              <a:rPr lang="en-US" dirty="0">
                <a:hlinkClick r:id="rId5"/>
              </a:rPr>
              <a:t>www.drivennails.com</a:t>
            </a:r>
            <a:r>
              <a:rPr lang="en-US" dirty="0"/>
              <a:t> © Dr. Jack Hughes</a:t>
            </a:r>
          </a:p>
        </p:txBody>
      </p:sp>
      <p:sp>
        <p:nvSpPr>
          <p:cNvPr id="10" name="TextBox 9">
            <a:extLst>
              <a:ext uri="{FF2B5EF4-FFF2-40B4-BE49-F238E27FC236}">
                <a16:creationId xmlns:a16="http://schemas.microsoft.com/office/drawing/2014/main" id="{87B04AA8-DE36-9969-F41E-542D1AC48283}"/>
              </a:ext>
            </a:extLst>
          </p:cNvPr>
          <p:cNvSpPr txBox="1"/>
          <p:nvPr/>
        </p:nvSpPr>
        <p:spPr>
          <a:xfrm>
            <a:off x="6224194" y="443745"/>
            <a:ext cx="5486459" cy="707886"/>
          </a:xfrm>
          <a:prstGeom prst="rect">
            <a:avLst/>
          </a:prstGeom>
          <a:noFill/>
        </p:spPr>
        <p:txBody>
          <a:bodyPr wrap="square" rtlCol="0">
            <a:spAutoFit/>
          </a:bodyPr>
          <a:lstStyle/>
          <a:p>
            <a:r>
              <a:rPr lang="en-US" sz="2000" dirty="0">
                <a:solidFill>
                  <a:schemeClr val="bg1"/>
                </a:solidFill>
              </a:rPr>
              <a:t>Will God judge people by the Ten Commandments i.e., the law of Moses or the law of Christ? </a:t>
            </a:r>
          </a:p>
        </p:txBody>
      </p:sp>
      <p:pic>
        <p:nvPicPr>
          <p:cNvPr id="11" name="Picture 10">
            <a:extLst>
              <a:ext uri="{FF2B5EF4-FFF2-40B4-BE49-F238E27FC236}">
                <a16:creationId xmlns:a16="http://schemas.microsoft.com/office/drawing/2014/main" id="{17C18C6E-C363-B968-9289-02E0962321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04608" y="295410"/>
            <a:ext cx="1016856" cy="1017917"/>
          </a:xfrm>
          <a:prstGeom prst="rect">
            <a:avLst/>
          </a:prstGeom>
        </p:spPr>
      </p:pic>
    </p:spTree>
    <p:extLst>
      <p:ext uri="{BB962C8B-B14F-4D97-AF65-F5344CB8AC3E}">
        <p14:creationId xmlns:p14="http://schemas.microsoft.com/office/powerpoint/2010/main" val="1901258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manger with camels and a manger&#10;&#10;Description automatically generated">
            <a:extLst>
              <a:ext uri="{FF2B5EF4-FFF2-40B4-BE49-F238E27FC236}">
                <a16:creationId xmlns:a16="http://schemas.microsoft.com/office/drawing/2014/main" id="{F8FB7525-1DF4-9FAB-7F28-7BB8E300138C}"/>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520148" y="2825132"/>
            <a:ext cx="2040172" cy="1207736"/>
          </a:xfrm>
        </p:spPr>
      </p:pic>
      <p:pic>
        <p:nvPicPr>
          <p:cNvPr id="9" name="Content Placeholder 8" descr="A close-up of a letter&#10;&#10;Description automatically generated">
            <a:extLst>
              <a:ext uri="{FF2B5EF4-FFF2-40B4-BE49-F238E27FC236}">
                <a16:creationId xmlns:a16="http://schemas.microsoft.com/office/drawing/2014/main" id="{2F034CE5-507B-E8D2-E531-FCB6CE7ABF02}"/>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2811899" y="803082"/>
            <a:ext cx="9041483" cy="5324427"/>
          </a:xfrm>
        </p:spPr>
      </p:pic>
      <p:sp>
        <p:nvSpPr>
          <p:cNvPr id="5" name="Footer Placeholder 4">
            <a:extLst>
              <a:ext uri="{FF2B5EF4-FFF2-40B4-BE49-F238E27FC236}">
                <a16:creationId xmlns:a16="http://schemas.microsoft.com/office/drawing/2014/main" id="{118786BB-31B4-0788-171F-77423407AA74}"/>
              </a:ext>
            </a:extLst>
          </p:cNvPr>
          <p:cNvSpPr>
            <a:spLocks noGrp="1"/>
          </p:cNvSpPr>
          <p:nvPr>
            <p:ph type="ftr" sz="quarter" idx="11"/>
          </p:nvPr>
        </p:nvSpPr>
        <p:spPr/>
        <p:txBody>
          <a:bodyPr/>
          <a:lstStyle/>
          <a:p>
            <a:r>
              <a:rPr lang="en-US"/>
              <a:t>www.drivennails.com © Dr. Jack Hughes</a:t>
            </a:r>
          </a:p>
        </p:txBody>
      </p:sp>
      <p:pic>
        <p:nvPicPr>
          <p:cNvPr id="10" name="Picture 9">
            <a:extLst>
              <a:ext uri="{FF2B5EF4-FFF2-40B4-BE49-F238E27FC236}">
                <a16:creationId xmlns:a16="http://schemas.microsoft.com/office/drawing/2014/main" id="{32202F85-BA25-8714-3166-6C7D07B77C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0301" y="1112524"/>
            <a:ext cx="1019865" cy="1017917"/>
          </a:xfrm>
          <a:prstGeom prst="rect">
            <a:avLst/>
          </a:prstGeom>
        </p:spPr>
      </p:pic>
    </p:spTree>
    <p:extLst>
      <p:ext uri="{BB962C8B-B14F-4D97-AF65-F5344CB8AC3E}">
        <p14:creationId xmlns:p14="http://schemas.microsoft.com/office/powerpoint/2010/main" val="3467560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skeleton holding a scroll&#10;&#10;Description automatically generated">
            <a:extLst>
              <a:ext uri="{FF2B5EF4-FFF2-40B4-BE49-F238E27FC236}">
                <a16:creationId xmlns:a16="http://schemas.microsoft.com/office/drawing/2014/main" id="{CC0EC421-09E4-56C2-D24C-21BA706C4E81}"/>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367847" y="2836307"/>
            <a:ext cx="2062076" cy="1185385"/>
          </a:xfrm>
        </p:spPr>
      </p:pic>
      <p:pic>
        <p:nvPicPr>
          <p:cNvPr id="9" name="Content Placeholder 8" descr="A black and white text&#10;&#10;Description automatically generated">
            <a:extLst>
              <a:ext uri="{FF2B5EF4-FFF2-40B4-BE49-F238E27FC236}">
                <a16:creationId xmlns:a16="http://schemas.microsoft.com/office/drawing/2014/main" id="{1E0B7CD1-B1C0-C02A-0210-419AD22C1B2D}"/>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2781574" y="769604"/>
            <a:ext cx="9115366" cy="5083716"/>
          </a:xfrm>
        </p:spPr>
      </p:pic>
      <p:sp>
        <p:nvSpPr>
          <p:cNvPr id="4" name="Footer Placeholder 3"/>
          <p:cNvSpPr>
            <a:spLocks noGrp="1"/>
          </p:cNvSpPr>
          <p:nvPr>
            <p:ph type="ftr" sz="quarter" idx="11"/>
          </p:nvPr>
        </p:nvSpPr>
        <p:spPr/>
        <p:txBody>
          <a:bodyPr/>
          <a:lstStyle/>
          <a:p>
            <a:r>
              <a:rPr lang="en-US" dirty="0">
                <a:hlinkClick r:id="rId5"/>
              </a:rPr>
              <a:t>www.drivennails.com</a:t>
            </a:r>
            <a:r>
              <a:rPr lang="en-US" dirty="0"/>
              <a:t> © Dr. Jack Hughes</a:t>
            </a:r>
          </a:p>
        </p:txBody>
      </p:sp>
      <p:sp>
        <p:nvSpPr>
          <p:cNvPr id="10" name="TextBox 9">
            <a:extLst>
              <a:ext uri="{FF2B5EF4-FFF2-40B4-BE49-F238E27FC236}">
                <a16:creationId xmlns:a16="http://schemas.microsoft.com/office/drawing/2014/main" id="{265F3A56-C70C-2A4C-CE1E-CFBDC5EBC5FA}"/>
              </a:ext>
            </a:extLst>
          </p:cNvPr>
          <p:cNvSpPr txBox="1"/>
          <p:nvPr/>
        </p:nvSpPr>
        <p:spPr>
          <a:xfrm>
            <a:off x="295060" y="4119677"/>
            <a:ext cx="2207651" cy="1938992"/>
          </a:xfrm>
          <a:prstGeom prst="rect">
            <a:avLst/>
          </a:prstGeom>
          <a:noFill/>
        </p:spPr>
        <p:txBody>
          <a:bodyPr wrap="square" rtlCol="0">
            <a:spAutoFit/>
          </a:bodyPr>
          <a:lstStyle/>
          <a:p>
            <a:r>
              <a:rPr lang="en-US" sz="2000" dirty="0">
                <a:solidFill>
                  <a:schemeClr val="bg1"/>
                </a:solidFill>
              </a:rPr>
              <a:t>Will God judge people by the Ten Commandments i.e., the law of Moses or the law of Christ? </a:t>
            </a:r>
          </a:p>
        </p:txBody>
      </p:sp>
      <p:pic>
        <p:nvPicPr>
          <p:cNvPr id="11" name="Picture 10">
            <a:extLst>
              <a:ext uri="{FF2B5EF4-FFF2-40B4-BE49-F238E27FC236}">
                <a16:creationId xmlns:a16="http://schemas.microsoft.com/office/drawing/2014/main" id="{14F5C667-35C9-FEE8-6706-6CBDCBE51FC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457" y="1260439"/>
            <a:ext cx="1016856" cy="1017917"/>
          </a:xfrm>
          <a:prstGeom prst="rect">
            <a:avLst/>
          </a:prstGeom>
        </p:spPr>
      </p:pic>
    </p:spTree>
    <p:extLst>
      <p:ext uri="{BB962C8B-B14F-4D97-AF65-F5344CB8AC3E}">
        <p14:creationId xmlns:p14="http://schemas.microsoft.com/office/powerpoint/2010/main" val="1464705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row sitting on a tree stump&#10;&#10;Description automatically generated">
            <a:extLst>
              <a:ext uri="{FF2B5EF4-FFF2-40B4-BE49-F238E27FC236}">
                <a16:creationId xmlns:a16="http://schemas.microsoft.com/office/drawing/2014/main" id="{64459EDE-8170-386F-9651-5A12D882D54E}"/>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08829" y="2550558"/>
            <a:ext cx="2096783" cy="1325563"/>
          </a:xfrm>
        </p:spPr>
      </p:pic>
      <p:pic>
        <p:nvPicPr>
          <p:cNvPr id="9" name="Content Placeholder 8" descr="A black and white text on a black background&#10;&#10;Description automatically generated">
            <a:extLst>
              <a:ext uri="{FF2B5EF4-FFF2-40B4-BE49-F238E27FC236}">
                <a16:creationId xmlns:a16="http://schemas.microsoft.com/office/drawing/2014/main" id="{91067BDE-6D67-4A67-F463-29A819533D57}"/>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2870421" y="562043"/>
            <a:ext cx="9040633" cy="5635300"/>
          </a:xfrm>
        </p:spPr>
      </p:pic>
      <p:sp>
        <p:nvSpPr>
          <p:cNvPr id="5" name="Footer Placeholder 4">
            <a:extLst>
              <a:ext uri="{FF2B5EF4-FFF2-40B4-BE49-F238E27FC236}">
                <a16:creationId xmlns:a16="http://schemas.microsoft.com/office/drawing/2014/main" id="{B87C5D07-8390-1FD2-7AE8-C223FC2DA50A}"/>
              </a:ext>
            </a:extLst>
          </p:cNvPr>
          <p:cNvSpPr>
            <a:spLocks noGrp="1"/>
          </p:cNvSpPr>
          <p:nvPr>
            <p:ph type="ftr" sz="quarter" idx="11"/>
          </p:nvPr>
        </p:nvSpPr>
        <p:spPr/>
        <p:txBody>
          <a:bodyPr/>
          <a:lstStyle/>
          <a:p>
            <a:r>
              <a:rPr lang="en-US"/>
              <a:t>www.drivennails.com © Dr. Jack Hughes</a:t>
            </a:r>
          </a:p>
        </p:txBody>
      </p:sp>
      <p:sp>
        <p:nvSpPr>
          <p:cNvPr id="10" name="TextBox 9">
            <a:extLst>
              <a:ext uri="{FF2B5EF4-FFF2-40B4-BE49-F238E27FC236}">
                <a16:creationId xmlns:a16="http://schemas.microsoft.com/office/drawing/2014/main" id="{90D2D665-F31D-CD24-7E00-96F16D39792A}"/>
              </a:ext>
            </a:extLst>
          </p:cNvPr>
          <p:cNvSpPr txBox="1"/>
          <p:nvPr/>
        </p:nvSpPr>
        <p:spPr>
          <a:xfrm>
            <a:off x="297961" y="4091781"/>
            <a:ext cx="2207651" cy="1938992"/>
          </a:xfrm>
          <a:prstGeom prst="rect">
            <a:avLst/>
          </a:prstGeom>
          <a:noFill/>
        </p:spPr>
        <p:txBody>
          <a:bodyPr wrap="square" rtlCol="0">
            <a:spAutoFit/>
          </a:bodyPr>
          <a:lstStyle/>
          <a:p>
            <a:r>
              <a:rPr lang="en-US" sz="2000" dirty="0">
                <a:solidFill>
                  <a:schemeClr val="bg1"/>
                </a:solidFill>
              </a:rPr>
              <a:t>Will God judge people by the Ten Commandments i.e., the law of Moses or the law of Christ? </a:t>
            </a:r>
          </a:p>
        </p:txBody>
      </p:sp>
      <p:pic>
        <p:nvPicPr>
          <p:cNvPr id="11" name="Picture 10">
            <a:extLst>
              <a:ext uri="{FF2B5EF4-FFF2-40B4-BE49-F238E27FC236}">
                <a16:creationId xmlns:a16="http://schemas.microsoft.com/office/drawing/2014/main" id="{BAA56AD2-DB14-80F5-5219-AF8B829A72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3358" y="994149"/>
            <a:ext cx="1016856" cy="1017917"/>
          </a:xfrm>
          <a:prstGeom prst="rect">
            <a:avLst/>
          </a:prstGeom>
        </p:spPr>
      </p:pic>
    </p:spTree>
    <p:extLst>
      <p:ext uri="{BB962C8B-B14F-4D97-AF65-F5344CB8AC3E}">
        <p14:creationId xmlns:p14="http://schemas.microsoft.com/office/powerpoint/2010/main" val="1077141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oup of cartoon characters&#10;&#10;Description automatically generated">
            <a:extLst>
              <a:ext uri="{FF2B5EF4-FFF2-40B4-BE49-F238E27FC236}">
                <a16:creationId xmlns:a16="http://schemas.microsoft.com/office/drawing/2014/main" id="{6EB5C1D6-B678-A4D5-C906-EAFADBF94A09}"/>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373629" y="2605161"/>
            <a:ext cx="2050511" cy="1337127"/>
          </a:xfrm>
        </p:spPr>
      </p:pic>
      <p:pic>
        <p:nvPicPr>
          <p:cNvPr id="9" name="Content Placeholder 8" descr="A close-up of a card&#10;&#10;Description automatically generated">
            <a:extLst>
              <a:ext uri="{FF2B5EF4-FFF2-40B4-BE49-F238E27FC236}">
                <a16:creationId xmlns:a16="http://schemas.microsoft.com/office/drawing/2014/main" id="{92996516-7F5E-4B6B-F065-DFC97455719B}"/>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2751826" y="492908"/>
            <a:ext cx="9110011" cy="5778092"/>
          </a:xfrm>
        </p:spPr>
      </p:pic>
      <p:sp>
        <p:nvSpPr>
          <p:cNvPr id="5" name="Footer Placeholder 4">
            <a:extLst>
              <a:ext uri="{FF2B5EF4-FFF2-40B4-BE49-F238E27FC236}">
                <a16:creationId xmlns:a16="http://schemas.microsoft.com/office/drawing/2014/main" id="{EFC1BF68-1A0A-D559-BC8E-7AC6BF3DC588}"/>
              </a:ext>
            </a:extLst>
          </p:cNvPr>
          <p:cNvSpPr>
            <a:spLocks noGrp="1"/>
          </p:cNvSpPr>
          <p:nvPr>
            <p:ph type="ftr" sz="quarter" idx="11"/>
          </p:nvPr>
        </p:nvSpPr>
        <p:spPr/>
        <p:txBody>
          <a:bodyPr/>
          <a:lstStyle/>
          <a:p>
            <a:r>
              <a:rPr lang="en-US"/>
              <a:t>www.drivennails.com © Dr. Jack Hughes</a:t>
            </a:r>
          </a:p>
        </p:txBody>
      </p:sp>
      <p:sp>
        <p:nvSpPr>
          <p:cNvPr id="10" name="TextBox 9">
            <a:extLst>
              <a:ext uri="{FF2B5EF4-FFF2-40B4-BE49-F238E27FC236}">
                <a16:creationId xmlns:a16="http://schemas.microsoft.com/office/drawing/2014/main" id="{83877874-8C02-9CEE-AF2E-E55A59E35E32}"/>
              </a:ext>
            </a:extLst>
          </p:cNvPr>
          <p:cNvSpPr txBox="1"/>
          <p:nvPr/>
        </p:nvSpPr>
        <p:spPr>
          <a:xfrm>
            <a:off x="295060" y="4119677"/>
            <a:ext cx="2207651" cy="1938992"/>
          </a:xfrm>
          <a:prstGeom prst="rect">
            <a:avLst/>
          </a:prstGeom>
          <a:noFill/>
        </p:spPr>
        <p:txBody>
          <a:bodyPr wrap="square" rtlCol="0">
            <a:spAutoFit/>
          </a:bodyPr>
          <a:lstStyle/>
          <a:p>
            <a:r>
              <a:rPr lang="en-US" sz="2000" dirty="0">
                <a:solidFill>
                  <a:schemeClr val="bg1"/>
                </a:solidFill>
              </a:rPr>
              <a:t>Will God judge people by the Ten Commandments i.e., the law of Moses or the law of Christ? </a:t>
            </a:r>
          </a:p>
        </p:txBody>
      </p:sp>
      <p:pic>
        <p:nvPicPr>
          <p:cNvPr id="11" name="Picture 10">
            <a:extLst>
              <a:ext uri="{FF2B5EF4-FFF2-40B4-BE49-F238E27FC236}">
                <a16:creationId xmlns:a16="http://schemas.microsoft.com/office/drawing/2014/main" id="{26384453-D940-CAEC-6E77-165212300D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0456" y="989591"/>
            <a:ext cx="1016856" cy="1017917"/>
          </a:xfrm>
          <a:prstGeom prst="rect">
            <a:avLst/>
          </a:prstGeom>
        </p:spPr>
      </p:pic>
    </p:spTree>
    <p:extLst>
      <p:ext uri="{BB962C8B-B14F-4D97-AF65-F5344CB8AC3E}">
        <p14:creationId xmlns:p14="http://schemas.microsoft.com/office/powerpoint/2010/main" val="3944299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29CCD13-18F1-82C5-A97C-2408BA24554A}"/>
              </a:ext>
            </a:extLst>
          </p:cNvPr>
          <p:cNvSpPr>
            <a:spLocks noGrp="1"/>
          </p:cNvSpPr>
          <p:nvPr>
            <p:ph type="ftr" sz="quarter" idx="11"/>
          </p:nvPr>
        </p:nvSpPr>
        <p:spPr/>
        <p:txBody>
          <a:bodyPr/>
          <a:lstStyle/>
          <a:p>
            <a:r>
              <a:rPr lang="en-US"/>
              <a:t>www.drivennails.com © Dr. Jack Hughes</a:t>
            </a:r>
          </a:p>
        </p:txBody>
      </p:sp>
      <p:pic>
        <p:nvPicPr>
          <p:cNvPr id="15" name="Content Placeholder 14" descr="A leprechaun holding a mug of beer&#10;&#10;Description automatically generated">
            <a:extLst>
              <a:ext uri="{FF2B5EF4-FFF2-40B4-BE49-F238E27FC236}">
                <a16:creationId xmlns:a16="http://schemas.microsoft.com/office/drawing/2014/main" id="{0E161EF8-E420-2FEE-7C89-C51757A14A87}"/>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3170613" y="305656"/>
            <a:ext cx="2404432" cy="984063"/>
          </a:xfrm>
        </p:spPr>
      </p:pic>
      <p:pic>
        <p:nvPicPr>
          <p:cNvPr id="17" name="Content Placeholder 16" descr="A close-up of a money&#10;&#10;Description automatically generated">
            <a:extLst>
              <a:ext uri="{FF2B5EF4-FFF2-40B4-BE49-F238E27FC236}">
                <a16:creationId xmlns:a16="http://schemas.microsoft.com/office/drawing/2014/main" id="{1C0D2E93-CEBC-D292-7465-BEDD65341E26}"/>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431321" y="1510274"/>
            <a:ext cx="11317856" cy="4690100"/>
          </a:xfrm>
        </p:spPr>
      </p:pic>
      <p:sp>
        <p:nvSpPr>
          <p:cNvPr id="18" name="TextBox 17">
            <a:extLst>
              <a:ext uri="{FF2B5EF4-FFF2-40B4-BE49-F238E27FC236}">
                <a16:creationId xmlns:a16="http://schemas.microsoft.com/office/drawing/2014/main" id="{04DE1717-7E7C-1F1D-EDD2-A7150BBDFEC2}"/>
              </a:ext>
            </a:extLst>
          </p:cNvPr>
          <p:cNvSpPr txBox="1"/>
          <p:nvPr/>
        </p:nvSpPr>
        <p:spPr>
          <a:xfrm>
            <a:off x="6224194" y="443745"/>
            <a:ext cx="5486459" cy="707886"/>
          </a:xfrm>
          <a:prstGeom prst="rect">
            <a:avLst/>
          </a:prstGeom>
          <a:noFill/>
        </p:spPr>
        <p:txBody>
          <a:bodyPr wrap="square" rtlCol="0">
            <a:spAutoFit/>
          </a:bodyPr>
          <a:lstStyle/>
          <a:p>
            <a:r>
              <a:rPr lang="en-US" sz="2000" dirty="0">
                <a:solidFill>
                  <a:schemeClr val="bg1"/>
                </a:solidFill>
              </a:rPr>
              <a:t>Will God judge people by the Ten Commandments i.e., the law of Moses or the law of Christ? </a:t>
            </a:r>
          </a:p>
        </p:txBody>
      </p:sp>
      <p:pic>
        <p:nvPicPr>
          <p:cNvPr id="19" name="Picture 18">
            <a:extLst>
              <a:ext uri="{FF2B5EF4-FFF2-40B4-BE49-F238E27FC236}">
                <a16:creationId xmlns:a16="http://schemas.microsoft.com/office/drawing/2014/main" id="{BF1F51D2-E2E4-9010-442D-1A2D79F096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04608" y="295410"/>
            <a:ext cx="1016856" cy="1017917"/>
          </a:xfrm>
          <a:prstGeom prst="rect">
            <a:avLst/>
          </a:prstGeom>
        </p:spPr>
      </p:pic>
    </p:spTree>
    <p:extLst>
      <p:ext uri="{BB962C8B-B14F-4D97-AF65-F5344CB8AC3E}">
        <p14:creationId xmlns:p14="http://schemas.microsoft.com/office/powerpoint/2010/main" val="991370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up of a dollar bill&#10;&#10;Description automatically generated">
            <a:extLst>
              <a:ext uri="{FF2B5EF4-FFF2-40B4-BE49-F238E27FC236}">
                <a16:creationId xmlns:a16="http://schemas.microsoft.com/office/drawing/2014/main" id="{F6A00D86-5E8F-C03A-B760-CE1CE69ADFA8}"/>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872507" y="301396"/>
            <a:ext cx="2446985" cy="1009403"/>
          </a:xfrm>
        </p:spPr>
      </p:pic>
      <p:pic>
        <p:nvPicPr>
          <p:cNvPr id="9" name="Content Placeholder 8" descr="A cartoon of a rock tomb&#10;&#10;Description automatically generated with medium confidence">
            <a:extLst>
              <a:ext uri="{FF2B5EF4-FFF2-40B4-BE49-F238E27FC236}">
                <a16:creationId xmlns:a16="http://schemas.microsoft.com/office/drawing/2014/main" id="{27DCAD9B-4101-ACEA-6794-4A99B57CE567}"/>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361851" y="1498505"/>
            <a:ext cx="11468295" cy="4726403"/>
          </a:xfrm>
        </p:spPr>
      </p:pic>
      <p:sp>
        <p:nvSpPr>
          <p:cNvPr id="5" name="Footer Placeholder 4">
            <a:extLst>
              <a:ext uri="{FF2B5EF4-FFF2-40B4-BE49-F238E27FC236}">
                <a16:creationId xmlns:a16="http://schemas.microsoft.com/office/drawing/2014/main" id="{C81E6483-5C30-B8BC-F830-6CDA5614630B}"/>
              </a:ext>
            </a:extLst>
          </p:cNvPr>
          <p:cNvSpPr>
            <a:spLocks noGrp="1"/>
          </p:cNvSpPr>
          <p:nvPr>
            <p:ph type="ftr" sz="quarter" idx="11"/>
          </p:nvPr>
        </p:nvSpPr>
        <p:spPr/>
        <p:txBody>
          <a:bodyPr/>
          <a:lstStyle/>
          <a:p>
            <a:r>
              <a:rPr lang="en-US"/>
              <a:t>www.drivennails.com © Dr. Jack Hughes</a:t>
            </a:r>
          </a:p>
        </p:txBody>
      </p:sp>
      <p:pic>
        <p:nvPicPr>
          <p:cNvPr id="10" name="Picture 9">
            <a:extLst>
              <a:ext uri="{FF2B5EF4-FFF2-40B4-BE49-F238E27FC236}">
                <a16:creationId xmlns:a16="http://schemas.microsoft.com/office/drawing/2014/main" id="{15556656-9CB7-4ED2-4640-52990B7789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6791" y="217705"/>
            <a:ext cx="1019865" cy="1017917"/>
          </a:xfrm>
          <a:prstGeom prst="rect">
            <a:avLst/>
          </a:prstGeom>
        </p:spPr>
      </p:pic>
    </p:spTree>
    <p:extLst>
      <p:ext uri="{BB962C8B-B14F-4D97-AF65-F5344CB8AC3E}">
        <p14:creationId xmlns:p14="http://schemas.microsoft.com/office/powerpoint/2010/main" val="4260674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ald eagle with a flag behind it&#10;&#10;Description automatically generated">
            <a:extLst>
              <a:ext uri="{FF2B5EF4-FFF2-40B4-BE49-F238E27FC236}">
                <a16:creationId xmlns:a16="http://schemas.microsoft.com/office/drawing/2014/main" id="{BE534C87-FB6F-6C37-4A53-D6099CBD1833}"/>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320615" y="2547658"/>
            <a:ext cx="2122038" cy="1243462"/>
          </a:xfrm>
        </p:spPr>
      </p:pic>
      <p:pic>
        <p:nvPicPr>
          <p:cNvPr id="9" name="Content Placeholder 8" descr="A black and white text&#10;&#10;Description automatically generated">
            <a:extLst>
              <a:ext uri="{FF2B5EF4-FFF2-40B4-BE49-F238E27FC236}">
                <a16:creationId xmlns:a16="http://schemas.microsoft.com/office/drawing/2014/main" id="{1F4AF896-C708-12D2-907E-7CC99B05353B}"/>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2762192" y="720305"/>
            <a:ext cx="9109193" cy="5417389"/>
          </a:xfrm>
        </p:spPr>
      </p:pic>
      <p:sp>
        <p:nvSpPr>
          <p:cNvPr id="5" name="Footer Placeholder 4">
            <a:extLst>
              <a:ext uri="{FF2B5EF4-FFF2-40B4-BE49-F238E27FC236}">
                <a16:creationId xmlns:a16="http://schemas.microsoft.com/office/drawing/2014/main" id="{8BD7BB53-7298-E9E3-CF07-369574739A94}"/>
              </a:ext>
            </a:extLst>
          </p:cNvPr>
          <p:cNvSpPr>
            <a:spLocks noGrp="1"/>
          </p:cNvSpPr>
          <p:nvPr>
            <p:ph type="ftr" sz="quarter" idx="11"/>
          </p:nvPr>
        </p:nvSpPr>
        <p:spPr/>
        <p:txBody>
          <a:bodyPr/>
          <a:lstStyle/>
          <a:p>
            <a:r>
              <a:rPr lang="en-US"/>
              <a:t>www.drivennails.com © Dr. Jack Hughes</a:t>
            </a:r>
          </a:p>
        </p:txBody>
      </p:sp>
      <p:pic>
        <p:nvPicPr>
          <p:cNvPr id="10" name="Picture 9">
            <a:extLst>
              <a:ext uri="{FF2B5EF4-FFF2-40B4-BE49-F238E27FC236}">
                <a16:creationId xmlns:a16="http://schemas.microsoft.com/office/drawing/2014/main" id="{3119A535-ED29-FF5A-4E60-6972BA1F92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3206" y="1201184"/>
            <a:ext cx="1016856" cy="1017917"/>
          </a:xfrm>
          <a:prstGeom prst="rect">
            <a:avLst/>
          </a:prstGeom>
        </p:spPr>
      </p:pic>
      <p:sp>
        <p:nvSpPr>
          <p:cNvPr id="11" name="TextBox 10">
            <a:extLst>
              <a:ext uri="{FF2B5EF4-FFF2-40B4-BE49-F238E27FC236}">
                <a16:creationId xmlns:a16="http://schemas.microsoft.com/office/drawing/2014/main" id="{25555660-875A-462C-4DB2-7F9933AAFF2D}"/>
              </a:ext>
            </a:extLst>
          </p:cNvPr>
          <p:cNvSpPr txBox="1"/>
          <p:nvPr/>
        </p:nvSpPr>
        <p:spPr>
          <a:xfrm>
            <a:off x="277808" y="3929896"/>
            <a:ext cx="2207651" cy="1938992"/>
          </a:xfrm>
          <a:prstGeom prst="rect">
            <a:avLst/>
          </a:prstGeom>
          <a:noFill/>
        </p:spPr>
        <p:txBody>
          <a:bodyPr wrap="square" rtlCol="0">
            <a:spAutoFit/>
          </a:bodyPr>
          <a:lstStyle/>
          <a:p>
            <a:r>
              <a:rPr lang="en-US" sz="2000" dirty="0">
                <a:solidFill>
                  <a:schemeClr val="bg1"/>
                </a:solidFill>
              </a:rPr>
              <a:t>Will God judge people by the Ten Commandments i.e., the law of Moses or the law of Christ? </a:t>
            </a:r>
          </a:p>
        </p:txBody>
      </p:sp>
    </p:spTree>
    <p:extLst>
      <p:ext uri="{BB962C8B-B14F-4D97-AF65-F5344CB8AC3E}">
        <p14:creationId xmlns:p14="http://schemas.microsoft.com/office/powerpoint/2010/main" val="2596909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 up of a dollar bill&#10;&#10;Description automatically generated">
            <a:extLst>
              <a:ext uri="{FF2B5EF4-FFF2-40B4-BE49-F238E27FC236}">
                <a16:creationId xmlns:a16="http://schemas.microsoft.com/office/drawing/2014/main" id="{AC2765DF-0338-D15E-C528-314BCD2E70EC}"/>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3218448" y="317278"/>
            <a:ext cx="2308762" cy="988418"/>
          </a:xfrm>
        </p:spPr>
      </p:pic>
      <p:pic>
        <p:nvPicPr>
          <p:cNvPr id="9" name="Content Placeholder 8" descr="A close up of a money bill&#10;&#10;Description automatically generated">
            <a:extLst>
              <a:ext uri="{FF2B5EF4-FFF2-40B4-BE49-F238E27FC236}">
                <a16:creationId xmlns:a16="http://schemas.microsoft.com/office/drawing/2014/main" id="{6591E308-3E2F-E1BC-3D41-158ED20607E6}"/>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05095" y="1550269"/>
            <a:ext cx="11290732" cy="4806081"/>
          </a:xfrm>
        </p:spPr>
      </p:pic>
      <p:sp>
        <p:nvSpPr>
          <p:cNvPr id="5" name="Footer Placeholder 4">
            <a:extLst>
              <a:ext uri="{FF2B5EF4-FFF2-40B4-BE49-F238E27FC236}">
                <a16:creationId xmlns:a16="http://schemas.microsoft.com/office/drawing/2014/main" id="{C7AE6E7E-4632-A61D-B9C1-1C473BD4C658}"/>
              </a:ext>
            </a:extLst>
          </p:cNvPr>
          <p:cNvSpPr>
            <a:spLocks noGrp="1"/>
          </p:cNvSpPr>
          <p:nvPr>
            <p:ph type="ftr" sz="quarter" idx="11"/>
          </p:nvPr>
        </p:nvSpPr>
        <p:spPr/>
        <p:txBody>
          <a:bodyPr/>
          <a:lstStyle/>
          <a:p>
            <a:r>
              <a:rPr lang="en-US"/>
              <a:t>www.drivennails.com © Dr. Jack Hughes</a:t>
            </a:r>
          </a:p>
        </p:txBody>
      </p:sp>
      <p:pic>
        <p:nvPicPr>
          <p:cNvPr id="10" name="Picture 9">
            <a:extLst>
              <a:ext uri="{FF2B5EF4-FFF2-40B4-BE49-F238E27FC236}">
                <a16:creationId xmlns:a16="http://schemas.microsoft.com/office/drawing/2014/main" id="{4C440DA7-BAF1-849F-1B99-991D99B55F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04608" y="295410"/>
            <a:ext cx="1016856" cy="1017917"/>
          </a:xfrm>
          <a:prstGeom prst="rect">
            <a:avLst/>
          </a:prstGeom>
        </p:spPr>
      </p:pic>
      <p:sp>
        <p:nvSpPr>
          <p:cNvPr id="11" name="TextBox 10">
            <a:extLst>
              <a:ext uri="{FF2B5EF4-FFF2-40B4-BE49-F238E27FC236}">
                <a16:creationId xmlns:a16="http://schemas.microsoft.com/office/drawing/2014/main" id="{783A14DA-1F36-C43F-CEC1-40C01533FB63}"/>
              </a:ext>
            </a:extLst>
          </p:cNvPr>
          <p:cNvSpPr txBox="1"/>
          <p:nvPr/>
        </p:nvSpPr>
        <p:spPr>
          <a:xfrm>
            <a:off x="6224194" y="443745"/>
            <a:ext cx="5486459" cy="707886"/>
          </a:xfrm>
          <a:prstGeom prst="rect">
            <a:avLst/>
          </a:prstGeom>
          <a:noFill/>
        </p:spPr>
        <p:txBody>
          <a:bodyPr wrap="square" rtlCol="0">
            <a:spAutoFit/>
          </a:bodyPr>
          <a:lstStyle/>
          <a:p>
            <a:r>
              <a:rPr lang="en-US" sz="2000" dirty="0">
                <a:solidFill>
                  <a:schemeClr val="bg1"/>
                </a:solidFill>
              </a:rPr>
              <a:t>Will God judge people by the Ten Commandments i.e., the law of Moses or the law of Christ? </a:t>
            </a:r>
          </a:p>
        </p:txBody>
      </p:sp>
    </p:spTree>
    <p:extLst>
      <p:ext uri="{BB962C8B-B14F-4D97-AF65-F5344CB8AC3E}">
        <p14:creationId xmlns:p14="http://schemas.microsoft.com/office/powerpoint/2010/main" val="2846730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834EB3-ABA7-2B57-41F4-3D486B734A76}"/>
              </a:ext>
            </a:extLst>
          </p:cNvPr>
          <p:cNvSpPr>
            <a:spLocks noGrp="1"/>
          </p:cNvSpPr>
          <p:nvPr>
            <p:ph idx="1"/>
          </p:nvPr>
        </p:nvSpPr>
        <p:spPr>
          <a:xfrm>
            <a:off x="838200" y="517585"/>
            <a:ext cx="10515600" cy="5659378"/>
          </a:xfrm>
        </p:spPr>
        <p:txBody>
          <a:bodyPr/>
          <a:lstStyle/>
          <a:p>
            <a:pPr marL="0" indent="0">
              <a:buNone/>
            </a:pPr>
            <a:r>
              <a:rPr lang="en-US" dirty="0"/>
              <a:t>We are going to review some of the gospel tracts sold by </a:t>
            </a:r>
            <a:r>
              <a:rPr lang="en-US" dirty="0">
                <a:hlinkClick r:id="rId2"/>
              </a:rPr>
              <a:t>www.tractplanet.com</a:t>
            </a:r>
            <a:r>
              <a:rPr lang="en-US" dirty="0"/>
              <a:t>. Tract Planet prints gospel tracts created by a variety of gospel ministries. The criteria we will use will be given on the next slide. We will be picky, based on what we have learned in previous lessons. Each gospel tract will be given a green check of approval    , or a red circle    if it deviates from what the Bible teaches.</a:t>
            </a:r>
          </a:p>
          <a:p>
            <a:pPr marL="0" indent="0">
              <a:buNone/>
            </a:pPr>
            <a:endParaRPr lang="en-US" dirty="0"/>
          </a:p>
          <a:p>
            <a:pPr marL="0" indent="0">
              <a:buNone/>
            </a:pPr>
            <a:r>
              <a:rPr lang="en-US" dirty="0"/>
              <a:t>Keep in mind that God has used a lot of faulty gospel messages to bring people to saving faith in Jesus Christ. None of the gospel tracts are heretical, but a number imply that we will be judged by the Law of Moses.</a:t>
            </a:r>
          </a:p>
        </p:txBody>
      </p:sp>
      <p:sp>
        <p:nvSpPr>
          <p:cNvPr id="4" name="Footer Placeholder 3">
            <a:extLst>
              <a:ext uri="{FF2B5EF4-FFF2-40B4-BE49-F238E27FC236}">
                <a16:creationId xmlns:a16="http://schemas.microsoft.com/office/drawing/2014/main" id="{385A1F14-4AD6-4750-1848-FDFEE191EED2}"/>
              </a:ext>
            </a:extLst>
          </p:cNvPr>
          <p:cNvSpPr>
            <a:spLocks noGrp="1"/>
          </p:cNvSpPr>
          <p:nvPr>
            <p:ph type="ftr" sz="quarter" idx="11"/>
          </p:nvPr>
        </p:nvSpPr>
        <p:spPr/>
        <p:txBody>
          <a:bodyPr/>
          <a:lstStyle/>
          <a:p>
            <a:r>
              <a:rPr lang="en-US"/>
              <a:t>www.drivennails.com © Dr. Jack Hughes</a:t>
            </a:r>
          </a:p>
        </p:txBody>
      </p:sp>
      <p:pic>
        <p:nvPicPr>
          <p:cNvPr id="5" name="Picture 4">
            <a:extLst>
              <a:ext uri="{FF2B5EF4-FFF2-40B4-BE49-F238E27FC236}">
                <a16:creationId xmlns:a16="http://schemas.microsoft.com/office/drawing/2014/main" id="{FDF22657-3A72-F47A-AEF7-48D61F8F16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85635" y="2504045"/>
            <a:ext cx="315566" cy="315895"/>
          </a:xfrm>
          <a:prstGeom prst="rect">
            <a:avLst/>
          </a:prstGeom>
        </p:spPr>
      </p:pic>
      <p:pic>
        <p:nvPicPr>
          <p:cNvPr id="6" name="Picture 5">
            <a:extLst>
              <a:ext uri="{FF2B5EF4-FFF2-40B4-BE49-F238E27FC236}">
                <a16:creationId xmlns:a16="http://schemas.microsoft.com/office/drawing/2014/main" id="{564CB956-4BE5-D857-9E73-8318FE42FC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2562" y="2509155"/>
            <a:ext cx="306261" cy="305676"/>
          </a:xfrm>
          <a:prstGeom prst="rect">
            <a:avLst/>
          </a:prstGeom>
        </p:spPr>
      </p:pic>
    </p:spTree>
    <p:extLst>
      <p:ext uri="{BB962C8B-B14F-4D97-AF65-F5344CB8AC3E}">
        <p14:creationId xmlns:p14="http://schemas.microsoft.com/office/powerpoint/2010/main" val="265216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black and white sign with white text&#10;&#10;Description automatically generated">
            <a:extLst>
              <a:ext uri="{FF2B5EF4-FFF2-40B4-BE49-F238E27FC236}">
                <a16:creationId xmlns:a16="http://schemas.microsoft.com/office/drawing/2014/main" id="{6DEE82C7-63F3-DDCB-7D9C-099CB8595667}"/>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295060" y="2537796"/>
            <a:ext cx="1826430" cy="1151042"/>
          </a:xfrm>
        </p:spPr>
      </p:pic>
      <p:pic>
        <p:nvPicPr>
          <p:cNvPr id="9" name="Content Placeholder 8" descr="A black and white card with text&#10;&#10;Description automatically generated">
            <a:extLst>
              <a:ext uri="{FF2B5EF4-FFF2-40B4-BE49-F238E27FC236}">
                <a16:creationId xmlns:a16="http://schemas.microsoft.com/office/drawing/2014/main" id="{BBD9376D-69EA-1FC8-DDA8-751A5A983D60}"/>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2381054" y="436518"/>
            <a:ext cx="9342243" cy="5877570"/>
          </a:xfrm>
        </p:spPr>
      </p:pic>
      <p:sp>
        <p:nvSpPr>
          <p:cNvPr id="4" name="Footer Placeholder 3"/>
          <p:cNvSpPr>
            <a:spLocks noGrp="1"/>
          </p:cNvSpPr>
          <p:nvPr>
            <p:ph type="ftr" sz="quarter" idx="11"/>
          </p:nvPr>
        </p:nvSpPr>
        <p:spPr/>
        <p:txBody>
          <a:bodyPr/>
          <a:lstStyle/>
          <a:p>
            <a:r>
              <a:rPr lang="en-US" dirty="0">
                <a:hlinkClick r:id="rId5"/>
              </a:rPr>
              <a:t>www.drivennails.com</a:t>
            </a:r>
            <a:r>
              <a:rPr lang="en-US" dirty="0"/>
              <a:t> © Dr. Jack Hughes</a:t>
            </a:r>
          </a:p>
        </p:txBody>
      </p:sp>
      <p:pic>
        <p:nvPicPr>
          <p:cNvPr id="10" name="Picture 9">
            <a:extLst>
              <a:ext uri="{FF2B5EF4-FFF2-40B4-BE49-F238E27FC236}">
                <a16:creationId xmlns:a16="http://schemas.microsoft.com/office/drawing/2014/main" id="{A89BE3D6-B896-4172-AACA-5F2C9FC13E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8766" y="1089040"/>
            <a:ext cx="1016856" cy="1017917"/>
          </a:xfrm>
          <a:prstGeom prst="rect">
            <a:avLst/>
          </a:prstGeom>
        </p:spPr>
      </p:pic>
      <p:sp>
        <p:nvSpPr>
          <p:cNvPr id="11" name="TextBox 10">
            <a:extLst>
              <a:ext uri="{FF2B5EF4-FFF2-40B4-BE49-F238E27FC236}">
                <a16:creationId xmlns:a16="http://schemas.microsoft.com/office/drawing/2014/main" id="{61141A72-5160-0DF5-07AD-3207D08E117C}"/>
              </a:ext>
            </a:extLst>
          </p:cNvPr>
          <p:cNvSpPr txBox="1"/>
          <p:nvPr/>
        </p:nvSpPr>
        <p:spPr>
          <a:xfrm>
            <a:off x="177863" y="3829968"/>
            <a:ext cx="2207651" cy="1938992"/>
          </a:xfrm>
          <a:prstGeom prst="rect">
            <a:avLst/>
          </a:prstGeom>
          <a:noFill/>
        </p:spPr>
        <p:txBody>
          <a:bodyPr wrap="square" rtlCol="0">
            <a:spAutoFit/>
          </a:bodyPr>
          <a:lstStyle/>
          <a:p>
            <a:r>
              <a:rPr lang="en-US" sz="2000" dirty="0">
                <a:solidFill>
                  <a:schemeClr val="bg1"/>
                </a:solidFill>
              </a:rPr>
              <a:t>Will God judge people by the Ten Commandments i.e., the law of Moses or the law of Christ? </a:t>
            </a:r>
          </a:p>
        </p:txBody>
      </p:sp>
    </p:spTree>
    <p:extLst>
      <p:ext uri="{BB962C8B-B14F-4D97-AF65-F5344CB8AC3E}">
        <p14:creationId xmlns:p14="http://schemas.microsoft.com/office/powerpoint/2010/main" val="1967498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tatue of a person with scales and a gavel&#10;&#10;Description automatically generated">
            <a:extLst>
              <a:ext uri="{FF2B5EF4-FFF2-40B4-BE49-F238E27FC236}">
                <a16:creationId xmlns:a16="http://schemas.microsoft.com/office/drawing/2014/main" id="{38B7B2EC-BEA6-7E13-A1E0-E5F57B3BE0EA}"/>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06879" y="2887862"/>
            <a:ext cx="1694676" cy="1082276"/>
          </a:xfrm>
        </p:spPr>
      </p:pic>
      <p:pic>
        <p:nvPicPr>
          <p:cNvPr id="9" name="Content Placeholder 8" descr="A close-up of a message&#10;&#10;Description automatically generated">
            <a:extLst>
              <a:ext uri="{FF2B5EF4-FFF2-40B4-BE49-F238E27FC236}">
                <a16:creationId xmlns:a16="http://schemas.microsoft.com/office/drawing/2014/main" id="{FC3A76F8-5496-7AFD-3106-01F72D611B60}"/>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2323367" y="350903"/>
            <a:ext cx="9461754" cy="5986359"/>
          </a:xfrm>
        </p:spPr>
      </p:pic>
      <p:sp>
        <p:nvSpPr>
          <p:cNvPr id="2" name="Footer Placeholder 1"/>
          <p:cNvSpPr>
            <a:spLocks noGrp="1"/>
          </p:cNvSpPr>
          <p:nvPr>
            <p:ph type="ftr" sz="quarter" idx="11"/>
          </p:nvPr>
        </p:nvSpPr>
        <p:spPr/>
        <p:txBody>
          <a:bodyPr/>
          <a:lstStyle/>
          <a:p>
            <a:r>
              <a:rPr lang="en-US"/>
              <a:t>www.drivennails.com © Dr. Jack Hughes</a:t>
            </a:r>
          </a:p>
        </p:txBody>
      </p:sp>
      <p:pic>
        <p:nvPicPr>
          <p:cNvPr id="10" name="Picture 9">
            <a:extLst>
              <a:ext uri="{FF2B5EF4-FFF2-40B4-BE49-F238E27FC236}">
                <a16:creationId xmlns:a16="http://schemas.microsoft.com/office/drawing/2014/main" id="{8E9CD0C3-2A06-04C6-8934-529C36E351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2664" y="1164282"/>
            <a:ext cx="1019865" cy="1017917"/>
          </a:xfrm>
          <a:prstGeom prst="rect">
            <a:avLst/>
          </a:prstGeom>
        </p:spPr>
      </p:pic>
    </p:spTree>
    <p:extLst>
      <p:ext uri="{BB962C8B-B14F-4D97-AF65-F5344CB8AC3E}">
        <p14:creationId xmlns:p14="http://schemas.microsoft.com/office/powerpoint/2010/main" val="1576485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ack and white sign with white text&#10;&#10;Description automatically generated">
            <a:extLst>
              <a:ext uri="{FF2B5EF4-FFF2-40B4-BE49-F238E27FC236}">
                <a16:creationId xmlns:a16="http://schemas.microsoft.com/office/drawing/2014/main" id="{71DEDE99-4509-4892-2229-208ADEF782F5}"/>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295058" y="1570642"/>
            <a:ext cx="2066407" cy="1325563"/>
          </a:xfrm>
        </p:spPr>
      </p:pic>
      <p:pic>
        <p:nvPicPr>
          <p:cNvPr id="9" name="Content Placeholder 8" descr="A black and white poster with text&#10;&#10;Description automatically generated">
            <a:extLst>
              <a:ext uri="{FF2B5EF4-FFF2-40B4-BE49-F238E27FC236}">
                <a16:creationId xmlns:a16="http://schemas.microsoft.com/office/drawing/2014/main" id="{06863012-C4B3-EEAB-2845-4A438354E002}"/>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2674811" y="317011"/>
            <a:ext cx="9186962" cy="5928514"/>
          </a:xfrm>
        </p:spPr>
      </p:pic>
      <p:sp>
        <p:nvSpPr>
          <p:cNvPr id="5" name="Footer Placeholder 4">
            <a:extLst>
              <a:ext uri="{FF2B5EF4-FFF2-40B4-BE49-F238E27FC236}">
                <a16:creationId xmlns:a16="http://schemas.microsoft.com/office/drawing/2014/main" id="{59104EA2-6F5F-C383-AB73-C2F5859F7123}"/>
              </a:ext>
            </a:extLst>
          </p:cNvPr>
          <p:cNvSpPr>
            <a:spLocks noGrp="1"/>
          </p:cNvSpPr>
          <p:nvPr>
            <p:ph type="ftr" sz="quarter" idx="11"/>
          </p:nvPr>
        </p:nvSpPr>
        <p:spPr/>
        <p:txBody>
          <a:bodyPr/>
          <a:lstStyle/>
          <a:p>
            <a:r>
              <a:rPr lang="en-US"/>
              <a:t>www.drivennails.com © Dr. Jack Hughes</a:t>
            </a:r>
          </a:p>
        </p:txBody>
      </p:sp>
      <p:pic>
        <p:nvPicPr>
          <p:cNvPr id="10" name="Picture 9">
            <a:extLst>
              <a:ext uri="{FF2B5EF4-FFF2-40B4-BE49-F238E27FC236}">
                <a16:creationId xmlns:a16="http://schemas.microsoft.com/office/drawing/2014/main" id="{82EFF2AE-B9BF-04E8-3BA4-98390C4361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9834" y="317011"/>
            <a:ext cx="1016856" cy="1017917"/>
          </a:xfrm>
          <a:prstGeom prst="rect">
            <a:avLst/>
          </a:prstGeom>
        </p:spPr>
      </p:pic>
      <p:sp>
        <p:nvSpPr>
          <p:cNvPr id="11" name="TextBox 10">
            <a:extLst>
              <a:ext uri="{FF2B5EF4-FFF2-40B4-BE49-F238E27FC236}">
                <a16:creationId xmlns:a16="http://schemas.microsoft.com/office/drawing/2014/main" id="{78B47D04-88D1-7C7D-6CC2-93378DB33610}"/>
              </a:ext>
            </a:extLst>
          </p:cNvPr>
          <p:cNvSpPr txBox="1"/>
          <p:nvPr/>
        </p:nvSpPr>
        <p:spPr>
          <a:xfrm>
            <a:off x="295058" y="3131919"/>
            <a:ext cx="2207651" cy="3170099"/>
          </a:xfrm>
          <a:prstGeom prst="rect">
            <a:avLst/>
          </a:prstGeom>
          <a:noFill/>
        </p:spPr>
        <p:txBody>
          <a:bodyPr wrap="square" rtlCol="0">
            <a:spAutoFit/>
          </a:bodyPr>
          <a:lstStyle/>
          <a:p>
            <a:r>
              <a:rPr lang="en-US" sz="2000" dirty="0">
                <a:solidFill>
                  <a:schemeClr val="bg1"/>
                </a:solidFill>
              </a:rPr>
              <a:t>Will God judge people by the Ten Commandments i.e., the law of Moses or the law of Christ? </a:t>
            </a:r>
          </a:p>
          <a:p>
            <a:r>
              <a:rPr lang="en-US" sz="2000" dirty="0">
                <a:solidFill>
                  <a:schemeClr val="bg1"/>
                </a:solidFill>
              </a:rPr>
              <a:t>Is there a clear, direct call to appropriate the gospel? </a:t>
            </a:r>
          </a:p>
        </p:txBody>
      </p:sp>
    </p:spTree>
    <p:extLst>
      <p:ext uri="{BB962C8B-B14F-4D97-AF65-F5344CB8AC3E}">
        <p14:creationId xmlns:p14="http://schemas.microsoft.com/office/powerpoint/2010/main" val="2141710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ign with a person walking&#10;&#10;Description automatically generated with medium confidence">
            <a:extLst>
              <a:ext uri="{FF2B5EF4-FFF2-40B4-BE49-F238E27FC236}">
                <a16:creationId xmlns:a16="http://schemas.microsoft.com/office/drawing/2014/main" id="{EF39D08F-5AD1-36B4-8CCA-EA8B7EADD1DC}"/>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286108" y="2534692"/>
            <a:ext cx="2027325" cy="1174502"/>
          </a:xfrm>
        </p:spPr>
      </p:pic>
      <p:pic>
        <p:nvPicPr>
          <p:cNvPr id="9" name="Content Placeholder 8" descr="A close up of a book&#10;&#10;Description automatically generated">
            <a:extLst>
              <a:ext uri="{FF2B5EF4-FFF2-40B4-BE49-F238E27FC236}">
                <a16:creationId xmlns:a16="http://schemas.microsoft.com/office/drawing/2014/main" id="{1D13BF9E-5EF6-6D19-93DF-A6C6B4C2180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2511496" y="491706"/>
            <a:ext cx="9455554" cy="5615420"/>
          </a:xfrm>
        </p:spPr>
      </p:pic>
      <p:sp>
        <p:nvSpPr>
          <p:cNvPr id="5" name="Footer Placeholder 4">
            <a:extLst>
              <a:ext uri="{FF2B5EF4-FFF2-40B4-BE49-F238E27FC236}">
                <a16:creationId xmlns:a16="http://schemas.microsoft.com/office/drawing/2014/main" id="{9BBDF429-AEF2-C59E-4845-D877BA28B588}"/>
              </a:ext>
            </a:extLst>
          </p:cNvPr>
          <p:cNvSpPr>
            <a:spLocks noGrp="1"/>
          </p:cNvSpPr>
          <p:nvPr>
            <p:ph type="ftr" sz="quarter" idx="11"/>
          </p:nvPr>
        </p:nvSpPr>
        <p:spPr/>
        <p:txBody>
          <a:bodyPr/>
          <a:lstStyle/>
          <a:p>
            <a:r>
              <a:rPr lang="en-US"/>
              <a:t>www.drivennails.com © Dr. Jack Hughes</a:t>
            </a:r>
          </a:p>
        </p:txBody>
      </p:sp>
      <p:pic>
        <p:nvPicPr>
          <p:cNvPr id="10" name="Picture 9">
            <a:extLst>
              <a:ext uri="{FF2B5EF4-FFF2-40B4-BE49-F238E27FC236}">
                <a16:creationId xmlns:a16="http://schemas.microsoft.com/office/drawing/2014/main" id="{7EC0C2B4-F002-8FF3-F0BC-1CF7757712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1343" y="1106293"/>
            <a:ext cx="1016856" cy="1017917"/>
          </a:xfrm>
          <a:prstGeom prst="rect">
            <a:avLst/>
          </a:prstGeom>
        </p:spPr>
      </p:pic>
      <p:sp>
        <p:nvSpPr>
          <p:cNvPr id="11" name="TextBox 10">
            <a:extLst>
              <a:ext uri="{FF2B5EF4-FFF2-40B4-BE49-F238E27FC236}">
                <a16:creationId xmlns:a16="http://schemas.microsoft.com/office/drawing/2014/main" id="{C4C836CD-D5EB-1166-323C-E000C1B87FC7}"/>
              </a:ext>
            </a:extLst>
          </p:cNvPr>
          <p:cNvSpPr txBox="1"/>
          <p:nvPr/>
        </p:nvSpPr>
        <p:spPr>
          <a:xfrm>
            <a:off x="224950" y="3812715"/>
            <a:ext cx="2207651" cy="1938992"/>
          </a:xfrm>
          <a:prstGeom prst="rect">
            <a:avLst/>
          </a:prstGeom>
          <a:noFill/>
        </p:spPr>
        <p:txBody>
          <a:bodyPr wrap="square" rtlCol="0">
            <a:spAutoFit/>
          </a:bodyPr>
          <a:lstStyle/>
          <a:p>
            <a:r>
              <a:rPr lang="en-US" sz="2000" dirty="0">
                <a:solidFill>
                  <a:schemeClr val="bg1"/>
                </a:solidFill>
              </a:rPr>
              <a:t>Will God judge people by the Ten Commandments i.e., the law of Moses or the law of Christ? </a:t>
            </a:r>
          </a:p>
        </p:txBody>
      </p:sp>
    </p:spTree>
    <p:extLst>
      <p:ext uri="{BB962C8B-B14F-4D97-AF65-F5344CB8AC3E}">
        <p14:creationId xmlns:p14="http://schemas.microsoft.com/office/powerpoint/2010/main" val="937874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up of a black and white sign&#10;&#10;Description automatically generated">
            <a:extLst>
              <a:ext uri="{FF2B5EF4-FFF2-40B4-BE49-F238E27FC236}">
                <a16:creationId xmlns:a16="http://schemas.microsoft.com/office/drawing/2014/main" id="{C0E56DFF-69E6-3173-B264-E4C3448D354F}"/>
              </a:ext>
            </a:extLst>
          </p:cNvPr>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320615" y="2851030"/>
            <a:ext cx="2004501" cy="1155940"/>
          </a:xfrm>
        </p:spPr>
      </p:pic>
      <p:pic>
        <p:nvPicPr>
          <p:cNvPr id="9" name="Content Placeholder 8" descr="A black and white text on a black surface&#10;&#10;Description automatically generated">
            <a:extLst>
              <a:ext uri="{FF2B5EF4-FFF2-40B4-BE49-F238E27FC236}">
                <a16:creationId xmlns:a16="http://schemas.microsoft.com/office/drawing/2014/main" id="{38CEA484-26D0-23F8-C2B9-BAAD748C122B}"/>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2509382" y="500333"/>
            <a:ext cx="9502957" cy="5633718"/>
          </a:xfrm>
        </p:spPr>
      </p:pic>
      <p:sp>
        <p:nvSpPr>
          <p:cNvPr id="5" name="Footer Placeholder 4">
            <a:extLst>
              <a:ext uri="{FF2B5EF4-FFF2-40B4-BE49-F238E27FC236}">
                <a16:creationId xmlns:a16="http://schemas.microsoft.com/office/drawing/2014/main" id="{4B0C6EF4-C947-A9C2-8FBD-36D326F0639F}"/>
              </a:ext>
            </a:extLst>
          </p:cNvPr>
          <p:cNvSpPr>
            <a:spLocks noGrp="1"/>
          </p:cNvSpPr>
          <p:nvPr>
            <p:ph type="ftr" sz="quarter" idx="11"/>
          </p:nvPr>
        </p:nvSpPr>
        <p:spPr/>
        <p:txBody>
          <a:bodyPr/>
          <a:lstStyle/>
          <a:p>
            <a:r>
              <a:rPr lang="en-US"/>
              <a:t>www.drivennails.com © Dr. Jack Hughes</a:t>
            </a:r>
          </a:p>
        </p:txBody>
      </p:sp>
      <p:pic>
        <p:nvPicPr>
          <p:cNvPr id="10" name="Picture 9">
            <a:extLst>
              <a:ext uri="{FF2B5EF4-FFF2-40B4-BE49-F238E27FC236}">
                <a16:creationId xmlns:a16="http://schemas.microsoft.com/office/drawing/2014/main" id="{492EB657-4B97-DCC0-BD14-BBD4404FDC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932" y="1259173"/>
            <a:ext cx="1019865" cy="1017917"/>
          </a:xfrm>
          <a:prstGeom prst="rect">
            <a:avLst/>
          </a:prstGeom>
        </p:spPr>
      </p:pic>
    </p:spTree>
    <p:extLst>
      <p:ext uri="{BB962C8B-B14F-4D97-AF65-F5344CB8AC3E}">
        <p14:creationId xmlns:p14="http://schemas.microsoft.com/office/powerpoint/2010/main" val="2817336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up of a ticket&#10;&#10;Description automatically generated">
            <a:extLst>
              <a:ext uri="{FF2B5EF4-FFF2-40B4-BE49-F238E27FC236}">
                <a16:creationId xmlns:a16="http://schemas.microsoft.com/office/drawing/2014/main" id="{40275143-0307-5488-A8F2-1A3394BB61B7}"/>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664898" y="136525"/>
            <a:ext cx="2932981" cy="6535158"/>
          </a:xfrm>
        </p:spPr>
      </p:pic>
      <p:pic>
        <p:nvPicPr>
          <p:cNvPr id="9" name="Content Placeholder 8" descr="A close up of a ticket&#10;&#10;Description automatically generated">
            <a:extLst>
              <a:ext uri="{FF2B5EF4-FFF2-40B4-BE49-F238E27FC236}">
                <a16:creationId xmlns:a16="http://schemas.microsoft.com/office/drawing/2014/main" id="{F0AAE785-301C-4438-78E3-89B0FC596B2F}"/>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791746" y="147473"/>
            <a:ext cx="3008525" cy="6535452"/>
          </a:xfrm>
        </p:spPr>
      </p:pic>
      <p:sp>
        <p:nvSpPr>
          <p:cNvPr id="5" name="Footer Placeholder 4">
            <a:extLst>
              <a:ext uri="{FF2B5EF4-FFF2-40B4-BE49-F238E27FC236}">
                <a16:creationId xmlns:a16="http://schemas.microsoft.com/office/drawing/2014/main" id="{4162612D-3470-13DA-9A1B-607F9A4C5891}"/>
              </a:ext>
            </a:extLst>
          </p:cNvPr>
          <p:cNvSpPr>
            <a:spLocks noGrp="1"/>
          </p:cNvSpPr>
          <p:nvPr>
            <p:ph type="ftr" sz="quarter" idx="11"/>
          </p:nvPr>
        </p:nvSpPr>
        <p:spPr/>
        <p:txBody>
          <a:bodyPr/>
          <a:lstStyle/>
          <a:p>
            <a:r>
              <a:rPr lang="en-US"/>
              <a:t>www.drivennails.com © Dr. Jack Hughes</a:t>
            </a:r>
          </a:p>
        </p:txBody>
      </p:sp>
      <p:pic>
        <p:nvPicPr>
          <p:cNvPr id="10" name="Picture 9">
            <a:extLst>
              <a:ext uri="{FF2B5EF4-FFF2-40B4-BE49-F238E27FC236}">
                <a16:creationId xmlns:a16="http://schemas.microsoft.com/office/drawing/2014/main" id="{C86EE50F-A713-7C85-2A26-F681508FA2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86067" y="776094"/>
            <a:ext cx="1019865" cy="1017917"/>
          </a:xfrm>
          <a:prstGeom prst="rect">
            <a:avLst/>
          </a:prstGeom>
        </p:spPr>
      </p:pic>
    </p:spTree>
    <p:extLst>
      <p:ext uri="{BB962C8B-B14F-4D97-AF65-F5344CB8AC3E}">
        <p14:creationId xmlns:p14="http://schemas.microsoft.com/office/powerpoint/2010/main" val="3775326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bridge over a canyon&#10;&#10;Description automatically generated">
            <a:extLst>
              <a:ext uri="{FF2B5EF4-FFF2-40B4-BE49-F238E27FC236}">
                <a16:creationId xmlns:a16="http://schemas.microsoft.com/office/drawing/2014/main" id="{E810FE58-72DF-B8A3-8778-DA17D3287766}"/>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303363" y="2766218"/>
            <a:ext cx="2353532" cy="1325563"/>
          </a:xfrm>
        </p:spPr>
      </p:pic>
      <p:pic>
        <p:nvPicPr>
          <p:cNvPr id="13" name="Content Placeholder 12" descr="A black and white text on a black background&#10;&#10;Description automatically generated">
            <a:extLst>
              <a:ext uri="{FF2B5EF4-FFF2-40B4-BE49-F238E27FC236}">
                <a16:creationId xmlns:a16="http://schemas.microsoft.com/office/drawing/2014/main" id="{01625F46-9C0E-9C3B-F9C5-AD48931592E8}"/>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2796851" y="724618"/>
            <a:ext cx="9152475" cy="5070367"/>
          </a:xfrm>
        </p:spPr>
      </p:pic>
      <p:sp>
        <p:nvSpPr>
          <p:cNvPr id="5" name="Footer Placeholder 4">
            <a:extLst>
              <a:ext uri="{FF2B5EF4-FFF2-40B4-BE49-F238E27FC236}">
                <a16:creationId xmlns:a16="http://schemas.microsoft.com/office/drawing/2014/main" id="{5A331C22-8A5A-83DB-32D2-D53838A3D3F3}"/>
              </a:ext>
            </a:extLst>
          </p:cNvPr>
          <p:cNvSpPr>
            <a:spLocks noGrp="1"/>
          </p:cNvSpPr>
          <p:nvPr>
            <p:ph type="ftr" sz="quarter" idx="11"/>
          </p:nvPr>
        </p:nvSpPr>
        <p:spPr/>
        <p:txBody>
          <a:bodyPr/>
          <a:lstStyle/>
          <a:p>
            <a:r>
              <a:rPr lang="en-US"/>
              <a:t>www.drivennails.com © Dr. Jack Hughes</a:t>
            </a:r>
          </a:p>
        </p:txBody>
      </p:sp>
      <p:pic>
        <p:nvPicPr>
          <p:cNvPr id="14" name="Picture 13">
            <a:extLst>
              <a:ext uri="{FF2B5EF4-FFF2-40B4-BE49-F238E27FC236}">
                <a16:creationId xmlns:a16="http://schemas.microsoft.com/office/drawing/2014/main" id="{5587CC94-607D-22E0-C6EE-57F32FF349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0301" y="1112524"/>
            <a:ext cx="1019865" cy="1017917"/>
          </a:xfrm>
          <a:prstGeom prst="rect">
            <a:avLst/>
          </a:prstGeom>
        </p:spPr>
      </p:pic>
    </p:spTree>
    <p:extLst>
      <p:ext uri="{BB962C8B-B14F-4D97-AF65-F5344CB8AC3E}">
        <p14:creationId xmlns:p14="http://schemas.microsoft.com/office/powerpoint/2010/main" val="2756803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ack and white sign with white text&#10;&#10;Description automatically generated">
            <a:extLst>
              <a:ext uri="{FF2B5EF4-FFF2-40B4-BE49-F238E27FC236}">
                <a16:creationId xmlns:a16="http://schemas.microsoft.com/office/drawing/2014/main" id="{6D975F4C-81E4-7AF7-3663-E8306BA7FD52}"/>
              </a:ext>
            </a:extLst>
          </p:cNvPr>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250166" y="2352150"/>
            <a:ext cx="2276508" cy="1325563"/>
          </a:xfrm>
        </p:spPr>
      </p:pic>
      <p:pic>
        <p:nvPicPr>
          <p:cNvPr id="9" name="Content Placeholder 8" descr="A black and white text on a black background&#10;&#10;Description automatically generated">
            <a:extLst>
              <a:ext uri="{FF2B5EF4-FFF2-40B4-BE49-F238E27FC236}">
                <a16:creationId xmlns:a16="http://schemas.microsoft.com/office/drawing/2014/main" id="{AAC52532-A394-BCBF-EE28-6D565979E300}"/>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2790348" y="882107"/>
            <a:ext cx="9151486" cy="5093784"/>
          </a:xfrm>
        </p:spPr>
      </p:pic>
      <p:sp>
        <p:nvSpPr>
          <p:cNvPr id="5" name="Footer Placeholder 4">
            <a:extLst>
              <a:ext uri="{FF2B5EF4-FFF2-40B4-BE49-F238E27FC236}">
                <a16:creationId xmlns:a16="http://schemas.microsoft.com/office/drawing/2014/main" id="{73A0ED9B-CEC0-6F26-FF5D-BCA901D91824}"/>
              </a:ext>
            </a:extLst>
          </p:cNvPr>
          <p:cNvSpPr>
            <a:spLocks noGrp="1"/>
          </p:cNvSpPr>
          <p:nvPr>
            <p:ph type="ftr" sz="quarter" idx="11"/>
          </p:nvPr>
        </p:nvSpPr>
        <p:spPr/>
        <p:txBody>
          <a:bodyPr/>
          <a:lstStyle/>
          <a:p>
            <a:r>
              <a:rPr lang="en-US"/>
              <a:t>www.drivennails.com © Dr. Jack Hughes</a:t>
            </a:r>
          </a:p>
        </p:txBody>
      </p:sp>
      <p:pic>
        <p:nvPicPr>
          <p:cNvPr id="10" name="Picture 9">
            <a:extLst>
              <a:ext uri="{FF2B5EF4-FFF2-40B4-BE49-F238E27FC236}">
                <a16:creationId xmlns:a16="http://schemas.microsoft.com/office/drawing/2014/main" id="{2943925E-5FC0-BCC3-4C01-2342BF01C8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9992" y="951017"/>
            <a:ext cx="1016856" cy="1017917"/>
          </a:xfrm>
          <a:prstGeom prst="rect">
            <a:avLst/>
          </a:prstGeom>
        </p:spPr>
      </p:pic>
      <p:sp>
        <p:nvSpPr>
          <p:cNvPr id="11" name="TextBox 10">
            <a:extLst>
              <a:ext uri="{FF2B5EF4-FFF2-40B4-BE49-F238E27FC236}">
                <a16:creationId xmlns:a16="http://schemas.microsoft.com/office/drawing/2014/main" id="{5C8B4483-A1EF-E0AB-3A60-8ABC28BD3CA8}"/>
              </a:ext>
            </a:extLst>
          </p:cNvPr>
          <p:cNvSpPr txBox="1"/>
          <p:nvPr/>
        </p:nvSpPr>
        <p:spPr>
          <a:xfrm>
            <a:off x="250166" y="3967991"/>
            <a:ext cx="2207651" cy="1938992"/>
          </a:xfrm>
          <a:prstGeom prst="rect">
            <a:avLst/>
          </a:prstGeom>
          <a:noFill/>
        </p:spPr>
        <p:txBody>
          <a:bodyPr wrap="square" rtlCol="0">
            <a:spAutoFit/>
          </a:bodyPr>
          <a:lstStyle/>
          <a:p>
            <a:r>
              <a:rPr lang="en-US" sz="2000" dirty="0">
                <a:solidFill>
                  <a:schemeClr val="bg1"/>
                </a:solidFill>
              </a:rPr>
              <a:t>Will God judge people by the Ten Commandments i.e., the law of Moses or the law of Christ? </a:t>
            </a:r>
          </a:p>
        </p:txBody>
      </p:sp>
    </p:spTree>
    <p:extLst>
      <p:ext uri="{BB962C8B-B14F-4D97-AF65-F5344CB8AC3E}">
        <p14:creationId xmlns:p14="http://schemas.microsoft.com/office/powerpoint/2010/main" val="2230976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B150D2-8F1B-D1EB-6664-760218688B3D}"/>
              </a:ext>
            </a:extLst>
          </p:cNvPr>
          <p:cNvSpPr>
            <a:spLocks noGrp="1"/>
          </p:cNvSpPr>
          <p:nvPr>
            <p:ph type="title"/>
          </p:nvPr>
        </p:nvSpPr>
        <p:spPr>
          <a:xfrm>
            <a:off x="838200" y="365125"/>
            <a:ext cx="10515600" cy="842573"/>
          </a:xfrm>
        </p:spPr>
        <p:txBody>
          <a:bodyPr/>
          <a:lstStyle/>
          <a:p>
            <a:r>
              <a:rPr lang="en-US" dirty="0"/>
              <a:t>Summary of Gospel Tract Review</a:t>
            </a:r>
          </a:p>
        </p:txBody>
      </p:sp>
      <p:sp>
        <p:nvSpPr>
          <p:cNvPr id="4" name="Content Placeholder 3">
            <a:extLst>
              <a:ext uri="{FF2B5EF4-FFF2-40B4-BE49-F238E27FC236}">
                <a16:creationId xmlns:a16="http://schemas.microsoft.com/office/drawing/2014/main" id="{5E30D526-DF94-5E33-638D-850207889A96}"/>
              </a:ext>
            </a:extLst>
          </p:cNvPr>
          <p:cNvSpPr>
            <a:spLocks noGrp="1"/>
          </p:cNvSpPr>
          <p:nvPr>
            <p:ph idx="1"/>
          </p:nvPr>
        </p:nvSpPr>
        <p:spPr>
          <a:xfrm>
            <a:off x="838200" y="1207698"/>
            <a:ext cx="10515600" cy="4969265"/>
          </a:xfrm>
        </p:spPr>
        <p:txBody>
          <a:bodyPr>
            <a:normAutofit fontScale="92500"/>
          </a:bodyPr>
          <a:lstStyle/>
          <a:p>
            <a:r>
              <a:rPr lang="en-US" dirty="0"/>
              <a:t>Most of the gospel tracts used a law/gospel approach.</a:t>
            </a:r>
          </a:p>
          <a:p>
            <a:r>
              <a:rPr lang="en-US" dirty="0"/>
              <a:t>Several gospel tracts unfortunately stated that people will be judged by the ten commandments i.e., the law of Moses, which includes keeping the Sabbath (fourth commandment). There is overlap between the Law of Moses and the Law of Christ, but the Law of Christ does not require us to keep the Sabbath holy. These “ten commandment” tracts state that we are under the Law of Moses, rather than the Law of Christ. </a:t>
            </a:r>
          </a:p>
          <a:p>
            <a:r>
              <a:rPr lang="en-US" dirty="0"/>
              <a:t>All gospel tracts, but one, had biblical calls to appropriate the gospel e.g., repent, believe, or trust in Jesus Christ as Savior.</a:t>
            </a:r>
          </a:p>
          <a:p>
            <a:r>
              <a:rPr lang="en-US" dirty="0"/>
              <a:t>All gospel tracts spoke of the person and work of Jesus Christ.</a:t>
            </a:r>
          </a:p>
        </p:txBody>
      </p:sp>
      <p:sp>
        <p:nvSpPr>
          <p:cNvPr id="2" name="Footer Placeholder 1">
            <a:extLst>
              <a:ext uri="{FF2B5EF4-FFF2-40B4-BE49-F238E27FC236}">
                <a16:creationId xmlns:a16="http://schemas.microsoft.com/office/drawing/2014/main" id="{68E07340-7031-AE22-1C1D-80346F7D4C8B}"/>
              </a:ext>
            </a:extLst>
          </p:cNvPr>
          <p:cNvSpPr>
            <a:spLocks noGrp="1"/>
          </p:cNvSpPr>
          <p:nvPr>
            <p:ph type="ftr" sz="quarter" idx="11"/>
          </p:nvPr>
        </p:nvSpPr>
        <p:spPr/>
        <p:txBody>
          <a:bodyPr/>
          <a:lstStyle/>
          <a:p>
            <a:r>
              <a:rPr lang="en-US"/>
              <a:t>www.drivennails.com © Dr. Jack Hughes</a:t>
            </a:r>
          </a:p>
        </p:txBody>
      </p:sp>
    </p:spTree>
    <p:extLst>
      <p:ext uri="{BB962C8B-B14F-4D97-AF65-F5344CB8AC3E}">
        <p14:creationId xmlns:p14="http://schemas.microsoft.com/office/powerpoint/2010/main" val="24539953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6EDA174-3C34-7EC4-B944-7B4233D1DA4B}"/>
              </a:ext>
            </a:extLst>
          </p:cNvPr>
          <p:cNvSpPr>
            <a:spLocks noGrp="1"/>
          </p:cNvSpPr>
          <p:nvPr>
            <p:ph type="ftr" sz="quarter" idx="11"/>
          </p:nvPr>
        </p:nvSpPr>
        <p:spPr/>
        <p:txBody>
          <a:bodyPr/>
          <a:lstStyle/>
          <a:p>
            <a:r>
              <a:rPr lang="en-US"/>
              <a:t>www.drivennails.com © Dr. Jack Hughes</a:t>
            </a:r>
          </a:p>
        </p:txBody>
      </p:sp>
      <p:pic>
        <p:nvPicPr>
          <p:cNvPr id="7" name="Picture 6" descr="A person standing in front of a white background&#10;&#10;Description automatically generated">
            <a:extLst>
              <a:ext uri="{FF2B5EF4-FFF2-40B4-BE49-F238E27FC236}">
                <a16:creationId xmlns:a16="http://schemas.microsoft.com/office/drawing/2014/main" id="{37A1C8A8-E961-BC11-5AAE-974B4E3FAE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80272" y="355121"/>
            <a:ext cx="5831456" cy="5831456"/>
          </a:xfrm>
          <a:prstGeom prst="rect">
            <a:avLst/>
          </a:prstGeom>
        </p:spPr>
      </p:pic>
    </p:spTree>
    <p:extLst>
      <p:ext uri="{BB962C8B-B14F-4D97-AF65-F5344CB8AC3E}">
        <p14:creationId xmlns:p14="http://schemas.microsoft.com/office/powerpoint/2010/main" val="1880221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9AE1-4A08-D70C-A10B-DE83DE1B178C}"/>
              </a:ext>
            </a:extLst>
          </p:cNvPr>
          <p:cNvSpPr>
            <a:spLocks noGrp="1"/>
          </p:cNvSpPr>
          <p:nvPr>
            <p:ph type="title"/>
          </p:nvPr>
        </p:nvSpPr>
        <p:spPr/>
        <p:txBody>
          <a:bodyPr/>
          <a:lstStyle/>
          <a:p>
            <a:r>
              <a:rPr lang="en-US" dirty="0"/>
              <a:t>A Review of What We Have Learned</a:t>
            </a:r>
          </a:p>
        </p:txBody>
      </p:sp>
      <p:sp>
        <p:nvSpPr>
          <p:cNvPr id="3" name="Content Placeholder 2">
            <a:extLst>
              <a:ext uri="{FF2B5EF4-FFF2-40B4-BE49-F238E27FC236}">
                <a16:creationId xmlns:a16="http://schemas.microsoft.com/office/drawing/2014/main" id="{83357115-F621-D49D-D5A3-9A2CA8EE8357}"/>
              </a:ext>
            </a:extLst>
          </p:cNvPr>
          <p:cNvSpPr>
            <a:spLocks noGrp="1"/>
          </p:cNvSpPr>
          <p:nvPr>
            <p:ph idx="1"/>
          </p:nvPr>
        </p:nvSpPr>
        <p:spPr/>
        <p:txBody>
          <a:bodyPr/>
          <a:lstStyle/>
          <a:p>
            <a:r>
              <a:rPr lang="en-US" dirty="0"/>
              <a:t>Why people need evangelized and saved by grace.</a:t>
            </a:r>
          </a:p>
          <a:p>
            <a:r>
              <a:rPr lang="en-US" dirty="0"/>
              <a:t>How people are saved by grace.</a:t>
            </a:r>
          </a:p>
          <a:p>
            <a:r>
              <a:rPr lang="en-US" dirty="0"/>
              <a:t>The relationship between works and salvation by grace.</a:t>
            </a:r>
          </a:p>
          <a:p>
            <a:r>
              <a:rPr lang="en-US" dirty="0"/>
              <a:t>Survey of apologetic methods to discover which one is able to overcome the barriers between men and salvation.</a:t>
            </a:r>
          </a:p>
          <a:p>
            <a:r>
              <a:rPr lang="en-US" dirty="0"/>
              <a:t>Gospel preaching, appropriation, and response in Acts.</a:t>
            </a:r>
          </a:p>
          <a:p>
            <a:r>
              <a:rPr lang="en-US" dirty="0"/>
              <a:t>In this lesson we are considering evangelistic strategies and resources.</a:t>
            </a:r>
          </a:p>
        </p:txBody>
      </p:sp>
      <p:sp>
        <p:nvSpPr>
          <p:cNvPr id="4" name="Footer Placeholder 3"/>
          <p:cNvSpPr>
            <a:spLocks noGrp="1"/>
          </p:cNvSpPr>
          <p:nvPr>
            <p:ph type="ftr" sz="quarter" idx="11"/>
          </p:nvPr>
        </p:nvSpPr>
        <p:spPr/>
        <p:txBody>
          <a:bodyPr/>
          <a:lstStyle/>
          <a:p>
            <a:r>
              <a:rPr lang="en-US" dirty="0">
                <a:hlinkClick r:id="rId3"/>
              </a:rPr>
              <a:t>www.drivennails.com</a:t>
            </a:r>
            <a:r>
              <a:rPr lang="en-US" dirty="0"/>
              <a:t> © Dr. Jack Hughes</a:t>
            </a:r>
          </a:p>
        </p:txBody>
      </p:sp>
    </p:spTree>
    <p:extLst>
      <p:ext uri="{BB962C8B-B14F-4D97-AF65-F5344CB8AC3E}">
        <p14:creationId xmlns:p14="http://schemas.microsoft.com/office/powerpoint/2010/main" val="1230484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1245B-E8F2-094B-AE43-5CBE28361EE1}"/>
              </a:ext>
            </a:extLst>
          </p:cNvPr>
          <p:cNvSpPr>
            <a:spLocks noGrp="1"/>
          </p:cNvSpPr>
          <p:nvPr>
            <p:ph type="title"/>
          </p:nvPr>
        </p:nvSpPr>
        <p:spPr/>
        <p:txBody>
          <a:bodyPr/>
          <a:lstStyle/>
          <a:p>
            <a:r>
              <a:rPr lang="en-US" dirty="0"/>
              <a:t>Bare Minimum for What </a:t>
            </a:r>
            <a:br>
              <a:rPr lang="en-US" dirty="0"/>
            </a:br>
            <a:r>
              <a:rPr lang="en-US" dirty="0"/>
              <a:t>to Look for in a Gospel Tract</a:t>
            </a:r>
          </a:p>
        </p:txBody>
      </p:sp>
      <p:sp>
        <p:nvSpPr>
          <p:cNvPr id="3" name="Content Placeholder 2">
            <a:extLst>
              <a:ext uri="{FF2B5EF4-FFF2-40B4-BE49-F238E27FC236}">
                <a16:creationId xmlns:a16="http://schemas.microsoft.com/office/drawing/2014/main" id="{18584614-D5DC-30D8-B001-F79B0F39318B}"/>
              </a:ext>
            </a:extLst>
          </p:cNvPr>
          <p:cNvSpPr>
            <a:spLocks noGrp="1"/>
          </p:cNvSpPr>
          <p:nvPr>
            <p:ph sz="half" idx="1"/>
          </p:nvPr>
        </p:nvSpPr>
        <p:spPr/>
        <p:txBody>
          <a:bodyPr>
            <a:normAutofit lnSpcReduction="10000"/>
          </a:bodyPr>
          <a:lstStyle/>
          <a:p>
            <a:r>
              <a:rPr lang="en-US" dirty="0"/>
              <a:t>The person of Christ</a:t>
            </a:r>
          </a:p>
          <a:p>
            <a:r>
              <a:rPr lang="en-US" dirty="0"/>
              <a:t>The work of Christ</a:t>
            </a:r>
          </a:p>
          <a:p>
            <a:r>
              <a:rPr lang="en-US" dirty="0"/>
              <a:t>A biblical call to appropriate the gospel e.g.:</a:t>
            </a:r>
          </a:p>
          <a:p>
            <a:pPr lvl="1"/>
            <a:r>
              <a:rPr lang="en-US" dirty="0"/>
              <a:t>Repent of your sin.</a:t>
            </a:r>
          </a:p>
          <a:p>
            <a:pPr lvl="1"/>
            <a:r>
              <a:rPr lang="en-US" dirty="0"/>
              <a:t>Believe in Christ.</a:t>
            </a:r>
          </a:p>
          <a:p>
            <a:pPr lvl="1"/>
            <a:r>
              <a:rPr lang="en-US" dirty="0"/>
              <a:t>Receive Christ.</a:t>
            </a:r>
          </a:p>
          <a:p>
            <a:pPr lvl="1"/>
            <a:r>
              <a:rPr lang="en-US" dirty="0"/>
              <a:t>Look to Christ.</a:t>
            </a:r>
          </a:p>
          <a:p>
            <a:pPr lvl="1"/>
            <a:r>
              <a:rPr lang="en-US" dirty="0"/>
              <a:t>Count the cost i.e., what you must forsake or give up to follow Jesus. </a:t>
            </a:r>
          </a:p>
          <a:p>
            <a:pPr lvl="1"/>
            <a:endParaRPr lang="en-US" dirty="0"/>
          </a:p>
        </p:txBody>
      </p:sp>
      <p:pic>
        <p:nvPicPr>
          <p:cNvPr id="10" name="Content Placeholder 9" descr="A cartoon of a person at a table with a group of children&#10;&#10;Description automatically generated">
            <a:extLst>
              <a:ext uri="{FF2B5EF4-FFF2-40B4-BE49-F238E27FC236}">
                <a16:creationId xmlns:a16="http://schemas.microsoft.com/office/drawing/2014/main" id="{57328D14-0325-B31D-79B5-4DBFC4490C5B}"/>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199" y="2311879"/>
            <a:ext cx="5338549" cy="3282331"/>
          </a:xfrm>
        </p:spPr>
      </p:pic>
      <p:sp>
        <p:nvSpPr>
          <p:cNvPr id="4" name="Footer Placeholder 3"/>
          <p:cNvSpPr>
            <a:spLocks noGrp="1"/>
          </p:cNvSpPr>
          <p:nvPr>
            <p:ph type="ftr" sz="quarter" idx="11"/>
          </p:nvPr>
        </p:nvSpPr>
        <p:spPr/>
        <p:txBody>
          <a:bodyPr/>
          <a:lstStyle/>
          <a:p>
            <a:r>
              <a:rPr lang="en-US" dirty="0">
                <a:hlinkClick r:id="rId4"/>
              </a:rPr>
              <a:t>www.drivennails.com</a:t>
            </a:r>
            <a:r>
              <a:rPr lang="en-US" dirty="0"/>
              <a:t> © Dr. Jack Hughes</a:t>
            </a:r>
          </a:p>
        </p:txBody>
      </p:sp>
    </p:spTree>
    <p:extLst>
      <p:ext uri="{BB962C8B-B14F-4D97-AF65-F5344CB8AC3E}">
        <p14:creationId xmlns:p14="http://schemas.microsoft.com/office/powerpoint/2010/main" val="1890934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close-up of a red stamp&#10;&#10;Description automatically generated">
            <a:extLst>
              <a:ext uri="{FF2B5EF4-FFF2-40B4-BE49-F238E27FC236}">
                <a16:creationId xmlns:a16="http://schemas.microsoft.com/office/drawing/2014/main" id="{CBB27D05-A39E-8B22-6FE3-F21430D5969B}"/>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353170" y="2066028"/>
            <a:ext cx="2819400" cy="1599096"/>
          </a:xfrm>
        </p:spPr>
      </p:pic>
      <p:pic>
        <p:nvPicPr>
          <p:cNvPr id="9" name="Content Placeholder 8" descr="A close-up of a text&#10;&#10;Description automatically generated">
            <a:extLst>
              <a:ext uri="{FF2B5EF4-FFF2-40B4-BE49-F238E27FC236}">
                <a16:creationId xmlns:a16="http://schemas.microsoft.com/office/drawing/2014/main" id="{B6A174AD-1CD9-7A0E-7D2E-2FDA09FB5F20}"/>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3365085" y="834887"/>
            <a:ext cx="8473745" cy="4926995"/>
          </a:xfrm>
        </p:spPr>
      </p:pic>
      <p:sp>
        <p:nvSpPr>
          <p:cNvPr id="4" name="Footer Placeholder 3"/>
          <p:cNvSpPr>
            <a:spLocks noGrp="1"/>
          </p:cNvSpPr>
          <p:nvPr>
            <p:ph type="ftr" sz="quarter" idx="11"/>
          </p:nvPr>
        </p:nvSpPr>
        <p:spPr/>
        <p:txBody>
          <a:bodyPr/>
          <a:lstStyle/>
          <a:p>
            <a:r>
              <a:rPr lang="en-US" dirty="0">
                <a:hlinkClick r:id="rId5"/>
              </a:rPr>
              <a:t>www.drivennails.com</a:t>
            </a:r>
            <a:r>
              <a:rPr lang="en-US" dirty="0"/>
              <a:t> © Dr. Jack Hughes</a:t>
            </a:r>
          </a:p>
        </p:txBody>
      </p:sp>
      <p:sp>
        <p:nvSpPr>
          <p:cNvPr id="12" name="TextBox 11">
            <a:extLst>
              <a:ext uri="{FF2B5EF4-FFF2-40B4-BE49-F238E27FC236}">
                <a16:creationId xmlns:a16="http://schemas.microsoft.com/office/drawing/2014/main" id="{B94A1460-CEC8-474A-AE6A-5120DB41A0FF}"/>
              </a:ext>
            </a:extLst>
          </p:cNvPr>
          <p:cNvSpPr txBox="1"/>
          <p:nvPr/>
        </p:nvSpPr>
        <p:spPr>
          <a:xfrm>
            <a:off x="284159" y="3974111"/>
            <a:ext cx="2819400" cy="1015663"/>
          </a:xfrm>
          <a:prstGeom prst="rect">
            <a:avLst/>
          </a:prstGeom>
          <a:noFill/>
        </p:spPr>
        <p:txBody>
          <a:bodyPr wrap="square" rtlCol="0">
            <a:spAutoFit/>
          </a:bodyPr>
          <a:lstStyle/>
          <a:p>
            <a:r>
              <a:rPr lang="en-US" sz="2000" dirty="0">
                <a:solidFill>
                  <a:schemeClr val="bg1"/>
                </a:solidFill>
              </a:rPr>
              <a:t>Is there a clear call in this gospel tract to appropriate the gospel?</a:t>
            </a:r>
          </a:p>
        </p:txBody>
      </p:sp>
      <p:pic>
        <p:nvPicPr>
          <p:cNvPr id="14" name="Picture 13">
            <a:extLst>
              <a:ext uri="{FF2B5EF4-FFF2-40B4-BE49-F238E27FC236}">
                <a16:creationId xmlns:a16="http://schemas.microsoft.com/office/drawing/2014/main" id="{7B6BE8D1-F103-6A6C-1185-172FCC2E79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54442" y="739124"/>
            <a:ext cx="1016856" cy="1017917"/>
          </a:xfrm>
          <a:prstGeom prst="rect">
            <a:avLst/>
          </a:prstGeom>
        </p:spPr>
      </p:pic>
    </p:spTree>
    <p:extLst>
      <p:ext uri="{BB962C8B-B14F-4D97-AF65-F5344CB8AC3E}">
        <p14:creationId xmlns:p14="http://schemas.microsoft.com/office/powerpoint/2010/main" val="801706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yellow ruler with black text&#10;&#10;Description automatically generated">
            <a:extLst>
              <a:ext uri="{FF2B5EF4-FFF2-40B4-BE49-F238E27FC236}">
                <a16:creationId xmlns:a16="http://schemas.microsoft.com/office/drawing/2014/main" id="{D2DBFEDB-7805-6D04-14F3-22D36E9D5958}"/>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328050" y="2121911"/>
            <a:ext cx="2229602" cy="1385326"/>
          </a:xfrm>
        </p:spPr>
      </p:pic>
      <p:pic>
        <p:nvPicPr>
          <p:cNvPr id="9" name="Content Placeholder 8" descr="A close-up of a book&#10;&#10;Description automatically generated">
            <a:extLst>
              <a:ext uri="{FF2B5EF4-FFF2-40B4-BE49-F238E27FC236}">
                <a16:creationId xmlns:a16="http://schemas.microsoft.com/office/drawing/2014/main" id="{30B76F51-F12F-DEE3-AA30-EE08931E44FC}"/>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2918367" y="421420"/>
            <a:ext cx="9125030" cy="5812068"/>
          </a:xfrm>
        </p:spPr>
      </p:pic>
      <p:sp>
        <p:nvSpPr>
          <p:cNvPr id="4" name="Footer Placeholder 3"/>
          <p:cNvSpPr>
            <a:spLocks noGrp="1"/>
          </p:cNvSpPr>
          <p:nvPr>
            <p:ph type="ftr" sz="quarter" idx="11"/>
          </p:nvPr>
        </p:nvSpPr>
        <p:spPr/>
        <p:txBody>
          <a:bodyPr/>
          <a:lstStyle/>
          <a:p>
            <a:r>
              <a:rPr lang="en-US" dirty="0">
                <a:hlinkClick r:id="rId5"/>
              </a:rPr>
              <a:t>www.drivennails.com</a:t>
            </a:r>
            <a:r>
              <a:rPr lang="en-US" dirty="0"/>
              <a:t> © Dr. Jack Hughes</a:t>
            </a:r>
          </a:p>
        </p:txBody>
      </p:sp>
      <p:sp>
        <p:nvSpPr>
          <p:cNvPr id="12" name="TextBox 11">
            <a:extLst>
              <a:ext uri="{FF2B5EF4-FFF2-40B4-BE49-F238E27FC236}">
                <a16:creationId xmlns:a16="http://schemas.microsoft.com/office/drawing/2014/main" id="{29FFBA11-74D4-6DDC-B2E0-844D0C829CEA}"/>
              </a:ext>
            </a:extLst>
          </p:cNvPr>
          <p:cNvSpPr txBox="1"/>
          <p:nvPr/>
        </p:nvSpPr>
        <p:spPr>
          <a:xfrm>
            <a:off x="328050" y="3819678"/>
            <a:ext cx="2229602" cy="1938992"/>
          </a:xfrm>
          <a:prstGeom prst="rect">
            <a:avLst/>
          </a:prstGeom>
          <a:noFill/>
        </p:spPr>
        <p:txBody>
          <a:bodyPr wrap="square" rtlCol="0">
            <a:spAutoFit/>
          </a:bodyPr>
          <a:lstStyle/>
          <a:p>
            <a:r>
              <a:rPr lang="en-US" sz="2000" dirty="0">
                <a:solidFill>
                  <a:schemeClr val="bg1"/>
                </a:solidFill>
              </a:rPr>
              <a:t>Will God judge people by the Ten Commandments i.e., the law of Moses or the Law of Christ? </a:t>
            </a:r>
          </a:p>
        </p:txBody>
      </p:sp>
      <p:pic>
        <p:nvPicPr>
          <p:cNvPr id="13" name="Picture 12">
            <a:extLst>
              <a:ext uri="{FF2B5EF4-FFF2-40B4-BE49-F238E27FC236}">
                <a16:creationId xmlns:a16="http://schemas.microsoft.com/office/drawing/2014/main" id="{EF439036-B5F8-5D4F-B4AA-49A711BD6D1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4423" y="791553"/>
            <a:ext cx="1016856" cy="1017917"/>
          </a:xfrm>
          <a:prstGeom prst="rect">
            <a:avLst/>
          </a:prstGeom>
        </p:spPr>
      </p:pic>
    </p:spTree>
    <p:extLst>
      <p:ext uri="{BB962C8B-B14F-4D97-AF65-F5344CB8AC3E}">
        <p14:creationId xmlns:p14="http://schemas.microsoft.com/office/powerpoint/2010/main" val="1302955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close up of a money bill&#10;&#10;Description automatically generated">
            <a:extLst>
              <a:ext uri="{FF2B5EF4-FFF2-40B4-BE49-F238E27FC236}">
                <a16:creationId xmlns:a16="http://schemas.microsoft.com/office/drawing/2014/main" id="{063D709C-3381-0E32-3638-7CFE830F7C31}"/>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2870058" y="390213"/>
            <a:ext cx="2747838" cy="1089760"/>
          </a:xfrm>
        </p:spPr>
      </p:pic>
      <p:pic>
        <p:nvPicPr>
          <p:cNvPr id="9" name="Content Placeholder 8" descr="A close-up of a currency note&#10;&#10;Description automatically generated">
            <a:extLst>
              <a:ext uri="{FF2B5EF4-FFF2-40B4-BE49-F238E27FC236}">
                <a16:creationId xmlns:a16="http://schemas.microsoft.com/office/drawing/2014/main" id="{A45E986A-E007-6664-1AC5-0FCD42EBED82}"/>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389614" y="1703949"/>
            <a:ext cx="11402337" cy="4533360"/>
          </a:xfrm>
        </p:spPr>
      </p:pic>
      <p:sp>
        <p:nvSpPr>
          <p:cNvPr id="4" name="Footer Placeholder 3"/>
          <p:cNvSpPr>
            <a:spLocks noGrp="1"/>
          </p:cNvSpPr>
          <p:nvPr>
            <p:ph type="ftr" sz="quarter" idx="11"/>
          </p:nvPr>
        </p:nvSpPr>
        <p:spPr/>
        <p:txBody>
          <a:bodyPr/>
          <a:lstStyle/>
          <a:p>
            <a:r>
              <a:rPr lang="en-US" dirty="0">
                <a:hlinkClick r:id="rId5"/>
              </a:rPr>
              <a:t>www.drivennails.com</a:t>
            </a:r>
            <a:r>
              <a:rPr lang="en-US" dirty="0"/>
              <a:t> © Dr. Jack Hughes</a:t>
            </a:r>
          </a:p>
        </p:txBody>
      </p:sp>
      <p:sp>
        <p:nvSpPr>
          <p:cNvPr id="10" name="TextBox 9">
            <a:extLst>
              <a:ext uri="{FF2B5EF4-FFF2-40B4-BE49-F238E27FC236}">
                <a16:creationId xmlns:a16="http://schemas.microsoft.com/office/drawing/2014/main" id="{CCF75025-021C-52E7-58E8-DF3A3EF45843}"/>
              </a:ext>
            </a:extLst>
          </p:cNvPr>
          <p:cNvSpPr txBox="1"/>
          <p:nvPr/>
        </p:nvSpPr>
        <p:spPr>
          <a:xfrm>
            <a:off x="6087260" y="582600"/>
            <a:ext cx="5403012" cy="707886"/>
          </a:xfrm>
          <a:prstGeom prst="rect">
            <a:avLst/>
          </a:prstGeom>
          <a:noFill/>
        </p:spPr>
        <p:txBody>
          <a:bodyPr wrap="square" rtlCol="0">
            <a:spAutoFit/>
          </a:bodyPr>
          <a:lstStyle/>
          <a:p>
            <a:r>
              <a:rPr lang="en-US" sz="2000" dirty="0">
                <a:solidFill>
                  <a:schemeClr val="bg1"/>
                </a:solidFill>
              </a:rPr>
              <a:t>Will God judge people by the Ten Commandments i.e., the law of Moses or the law of Christ?</a:t>
            </a:r>
          </a:p>
        </p:txBody>
      </p:sp>
      <p:pic>
        <p:nvPicPr>
          <p:cNvPr id="13" name="Picture 12">
            <a:extLst>
              <a:ext uri="{FF2B5EF4-FFF2-40B4-BE49-F238E27FC236}">
                <a16:creationId xmlns:a16="http://schemas.microsoft.com/office/drawing/2014/main" id="{6DC948F1-AC95-0403-249E-BB81055D0D9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83838" y="426135"/>
            <a:ext cx="1016856" cy="1017917"/>
          </a:xfrm>
          <a:prstGeom prst="rect">
            <a:avLst/>
          </a:prstGeom>
        </p:spPr>
      </p:pic>
    </p:spTree>
    <p:extLst>
      <p:ext uri="{BB962C8B-B14F-4D97-AF65-F5344CB8AC3E}">
        <p14:creationId xmlns:p14="http://schemas.microsoft.com/office/powerpoint/2010/main" val="787607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 up of a money bill&#10;&#10;Description automatically generated">
            <a:extLst>
              <a:ext uri="{FF2B5EF4-FFF2-40B4-BE49-F238E27FC236}">
                <a16:creationId xmlns:a16="http://schemas.microsoft.com/office/drawing/2014/main" id="{06B81544-CB57-CC2E-7078-80BEA9CED7FC}"/>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883757" y="257614"/>
            <a:ext cx="2421835" cy="1010186"/>
          </a:xfrm>
        </p:spPr>
      </p:pic>
      <p:pic>
        <p:nvPicPr>
          <p:cNvPr id="9" name="Content Placeholder 8" descr="A close up of a paper money&#10;&#10;Description automatically generated">
            <a:extLst>
              <a:ext uri="{FF2B5EF4-FFF2-40B4-BE49-F238E27FC236}">
                <a16:creationId xmlns:a16="http://schemas.microsoft.com/office/drawing/2014/main" id="{0E0450B5-DF66-8100-B6BD-70AE8013D1E2}"/>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500933" y="1484283"/>
            <a:ext cx="11187484" cy="4779801"/>
          </a:xfrm>
        </p:spPr>
      </p:pic>
      <p:sp>
        <p:nvSpPr>
          <p:cNvPr id="5" name="Footer Placeholder 4">
            <a:extLst>
              <a:ext uri="{FF2B5EF4-FFF2-40B4-BE49-F238E27FC236}">
                <a16:creationId xmlns:a16="http://schemas.microsoft.com/office/drawing/2014/main" id="{76E242C5-2F00-634F-EDD3-407023538F82}"/>
              </a:ext>
            </a:extLst>
          </p:cNvPr>
          <p:cNvSpPr>
            <a:spLocks noGrp="1"/>
          </p:cNvSpPr>
          <p:nvPr>
            <p:ph type="ftr" sz="quarter" idx="11"/>
          </p:nvPr>
        </p:nvSpPr>
        <p:spPr/>
        <p:txBody>
          <a:bodyPr/>
          <a:lstStyle/>
          <a:p>
            <a:r>
              <a:rPr lang="en-US"/>
              <a:t>www.drivennails.com © Dr. Jack Hughes</a:t>
            </a:r>
          </a:p>
        </p:txBody>
      </p:sp>
      <p:pic>
        <p:nvPicPr>
          <p:cNvPr id="10" name="Picture 9">
            <a:extLst>
              <a:ext uri="{FF2B5EF4-FFF2-40B4-BE49-F238E27FC236}">
                <a16:creationId xmlns:a16="http://schemas.microsoft.com/office/drawing/2014/main" id="{F34942BE-8D17-5C79-391A-BF2CBF4B95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36939" y="249883"/>
            <a:ext cx="1019865" cy="1017917"/>
          </a:xfrm>
          <a:prstGeom prst="rect">
            <a:avLst/>
          </a:prstGeom>
        </p:spPr>
      </p:pic>
    </p:spTree>
    <p:extLst>
      <p:ext uri="{BB962C8B-B14F-4D97-AF65-F5344CB8AC3E}">
        <p14:creationId xmlns:p14="http://schemas.microsoft.com/office/powerpoint/2010/main" val="1783404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dinosaur breaking through a paper money&#10;&#10;Description automatically generated">
            <a:extLst>
              <a:ext uri="{FF2B5EF4-FFF2-40B4-BE49-F238E27FC236}">
                <a16:creationId xmlns:a16="http://schemas.microsoft.com/office/drawing/2014/main" id="{9E2D1B00-0926-2A0E-C34A-AE57873CA68D}"/>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3484502" y="378386"/>
            <a:ext cx="2095831" cy="833264"/>
          </a:xfrm>
        </p:spPr>
      </p:pic>
      <p:pic>
        <p:nvPicPr>
          <p:cNvPr id="9" name="Content Placeholder 8" descr="A card with a picture of dinosaurs&#10;&#10;Description automatically generated">
            <a:extLst>
              <a:ext uri="{FF2B5EF4-FFF2-40B4-BE49-F238E27FC236}">
                <a16:creationId xmlns:a16="http://schemas.microsoft.com/office/drawing/2014/main" id="{591E556B-6A47-F4F9-B470-89ECB88F2371}"/>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387106" y="1452816"/>
            <a:ext cx="11494649" cy="4842067"/>
          </a:xfrm>
        </p:spPr>
      </p:pic>
      <p:sp>
        <p:nvSpPr>
          <p:cNvPr id="4" name="Footer Placeholder 3"/>
          <p:cNvSpPr>
            <a:spLocks noGrp="1"/>
          </p:cNvSpPr>
          <p:nvPr>
            <p:ph type="ftr" sz="quarter" idx="11"/>
          </p:nvPr>
        </p:nvSpPr>
        <p:spPr/>
        <p:txBody>
          <a:bodyPr/>
          <a:lstStyle/>
          <a:p>
            <a:r>
              <a:rPr lang="en-US" dirty="0">
                <a:hlinkClick r:id="rId5"/>
              </a:rPr>
              <a:t>www.drivennails.com</a:t>
            </a:r>
            <a:r>
              <a:rPr lang="en-US" dirty="0"/>
              <a:t> © Dr. Jack Hughes</a:t>
            </a:r>
          </a:p>
        </p:txBody>
      </p:sp>
      <p:pic>
        <p:nvPicPr>
          <p:cNvPr id="10" name="Picture 9">
            <a:extLst>
              <a:ext uri="{FF2B5EF4-FFF2-40B4-BE49-F238E27FC236}">
                <a16:creationId xmlns:a16="http://schemas.microsoft.com/office/drawing/2014/main" id="{0BD204CD-86E3-C1B7-C5FE-FA6E3F68961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23785" y="284306"/>
            <a:ext cx="1016856" cy="1017917"/>
          </a:xfrm>
          <a:prstGeom prst="rect">
            <a:avLst/>
          </a:prstGeom>
        </p:spPr>
      </p:pic>
      <p:sp>
        <p:nvSpPr>
          <p:cNvPr id="11" name="TextBox 10">
            <a:extLst>
              <a:ext uri="{FF2B5EF4-FFF2-40B4-BE49-F238E27FC236}">
                <a16:creationId xmlns:a16="http://schemas.microsoft.com/office/drawing/2014/main" id="{DA207466-E5DC-E306-7C6A-7A1FDA304462}"/>
              </a:ext>
            </a:extLst>
          </p:cNvPr>
          <p:cNvSpPr txBox="1"/>
          <p:nvPr/>
        </p:nvSpPr>
        <p:spPr>
          <a:xfrm>
            <a:off x="6224194" y="443745"/>
            <a:ext cx="5486459" cy="707886"/>
          </a:xfrm>
          <a:prstGeom prst="rect">
            <a:avLst/>
          </a:prstGeom>
          <a:noFill/>
        </p:spPr>
        <p:txBody>
          <a:bodyPr wrap="square" rtlCol="0">
            <a:spAutoFit/>
          </a:bodyPr>
          <a:lstStyle/>
          <a:p>
            <a:r>
              <a:rPr lang="en-US" sz="2000" dirty="0">
                <a:solidFill>
                  <a:schemeClr val="bg1"/>
                </a:solidFill>
              </a:rPr>
              <a:t>Will God judge people by the Ten Commandments i.e., the law of Moses or the law of Christ? </a:t>
            </a:r>
          </a:p>
        </p:txBody>
      </p:sp>
    </p:spTree>
    <p:extLst>
      <p:ext uri="{BB962C8B-B14F-4D97-AF65-F5344CB8AC3E}">
        <p14:creationId xmlns:p14="http://schemas.microsoft.com/office/powerpoint/2010/main" val="14423909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1137</TotalTime>
  <Words>1049</Words>
  <Application>Microsoft Macintosh PowerPoint</Application>
  <PresentationFormat>Widescreen</PresentationFormat>
  <Paragraphs>81</Paragraphs>
  <Slides>29</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Bookman Old Style</vt:lpstr>
      <vt:lpstr>Calibri</vt:lpstr>
      <vt:lpstr>Chalkboard</vt:lpstr>
      <vt:lpstr>Chalkboard SE</vt:lpstr>
      <vt:lpstr>Imprint MT Shadow</vt:lpstr>
      <vt:lpstr>Wingdings</vt:lpstr>
      <vt:lpstr>Office Theme</vt:lpstr>
      <vt:lpstr>EVANGELISM</vt:lpstr>
      <vt:lpstr>PowerPoint Presentation</vt:lpstr>
      <vt:lpstr>A Review of What We Have Learned</vt:lpstr>
      <vt:lpstr>Bare Minimum for What  to Look for in a Gospel Tract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Gospel Tract Review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 Hughes</dc:creator>
  <cp:lastModifiedBy>Jack Hughes</cp:lastModifiedBy>
  <cp:revision>13</cp:revision>
  <dcterms:created xsi:type="dcterms:W3CDTF">2017-03-27T11:45:32Z</dcterms:created>
  <dcterms:modified xsi:type="dcterms:W3CDTF">2023-12-14T16:22:58Z</dcterms:modified>
</cp:coreProperties>
</file>